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1"/>
  </p:notesMasterIdLst>
  <p:handoutMasterIdLst>
    <p:handoutMasterId r:id="rId72"/>
  </p:handoutMasterIdLst>
  <p:sldIdLst>
    <p:sldId id="324" r:id="rId5"/>
    <p:sldId id="315" r:id="rId6"/>
    <p:sldId id="333" r:id="rId7"/>
    <p:sldId id="334" r:id="rId8"/>
    <p:sldId id="328" r:id="rId9"/>
    <p:sldId id="329" r:id="rId10"/>
    <p:sldId id="330" r:id="rId11"/>
    <p:sldId id="327" r:id="rId12"/>
    <p:sldId id="331" r:id="rId13"/>
    <p:sldId id="332" r:id="rId14"/>
    <p:sldId id="335" r:id="rId15"/>
    <p:sldId id="336" r:id="rId16"/>
    <p:sldId id="337" r:id="rId17"/>
    <p:sldId id="338" r:id="rId18"/>
    <p:sldId id="340" r:id="rId19"/>
    <p:sldId id="339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4" r:id="rId32"/>
    <p:sldId id="353" r:id="rId33"/>
    <p:sldId id="355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4" r:id="rId48"/>
    <p:sldId id="370" r:id="rId49"/>
    <p:sldId id="371" r:id="rId50"/>
    <p:sldId id="372" r:id="rId51"/>
    <p:sldId id="373" r:id="rId52"/>
    <p:sldId id="375" r:id="rId53"/>
    <p:sldId id="376" r:id="rId54"/>
    <p:sldId id="377" r:id="rId55"/>
    <p:sldId id="379" r:id="rId56"/>
    <p:sldId id="380" r:id="rId57"/>
    <p:sldId id="381" r:id="rId58"/>
    <p:sldId id="382" r:id="rId59"/>
    <p:sldId id="378" r:id="rId60"/>
    <p:sldId id="325" r:id="rId61"/>
    <p:sldId id="294" r:id="rId62"/>
    <p:sldId id="295" r:id="rId63"/>
    <p:sldId id="326" r:id="rId64"/>
    <p:sldId id="304" r:id="rId65"/>
    <p:sldId id="314" r:id="rId66"/>
    <p:sldId id="310" r:id="rId67"/>
    <p:sldId id="311" r:id="rId68"/>
    <p:sldId id="312" r:id="rId69"/>
    <p:sldId id="31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5033" autoAdjust="0"/>
  </p:normalViewPr>
  <p:slideViewPr>
    <p:cSldViewPr snapToGrid="0">
      <p:cViewPr>
        <p:scale>
          <a:sx n="88" d="100"/>
          <a:sy n="88" d="100"/>
        </p:scale>
        <p:origin x="44" y="31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85001247227E-2"/>
          <c:y val="3.2857685703153942E-2"/>
          <c:w val="0.95377749658170763"/>
          <c:h val="0.71267740585572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1-4D15-B41F-EE0A176B7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1-4D15-B41F-EE0A176B7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21-4D15-B41F-EE0A176B77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11946571532115"/>
          <c:y val="0.90002543160365811"/>
          <c:w val="0.2176105915630839"/>
          <c:h val="5.2424130930826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06:25:1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6161,'10'-17'2049,"24"-12"-2713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06:24:2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6 734 8618,'-4'-5'3395,"2"19"-3116,28 171-227,-19-143-87,4 40-27,-9-80-9,1-9 17,2-17-43,-4 20 73,18-96-156,-7 34 137,27-88 0,-36 144 45,12-26-7,-14 34 7,0 0 1,0 0-1,1 0 0,-1 0 0,0 1 0,1-1 0,0 1 0,-1-1 0,1 1 0,0-1 0,0 1 1,0 0-1,0 0 0,4-2 0,-5 3 3,1-1 0,-1 1 1,1 0-1,-1 0 0,1 0 0,0 0 1,-1 0-1,1 0 0,-1 0 0,1 1 1,-1-1-1,1 1 0,-1-1 0,1 1 1,-1-1-1,0 1 0,1 0 0,-1 0 1,0-1-1,1 1 0,-1 0 0,0 0 1,0 0-1,0 1 0,0-1 0,0 0 1,0 0-1,0 0 0,0 1 0,0 1 1,5 7 16,-1 1 0,0-1 1,4 14-1,-5-14-2,22 70 30,16 39-99,-36-105 50,1-1 0,0 0 0,0-1 0,2 1 0,-1-1 0,16 16 0,-19-24 1,0 0 0,0 1 0,0-1 0,0-1 0,1 1 0,0-1 0,-1 0-1,1-1 1,0 1 0,0-1 0,1 0 0,-1 0 0,0-1 0,1 0 0,-1 0 0,1-1 0,-1 1 0,1-2 0,-1 1 0,1-1 0,-1 1 0,0-2 0,9-1 0,-5-1 8,-1 1 1,1-1-1,-1-1 1,0 0-1,0 0 1,-1-1 0,1 1-1,-1-2 1,-1 0-1,1 0 1,-1 0 0,0 0-1,-1-1 1,8-13-1,-5 6 11,-2 0-1,0-1 1,0 1-1,-2-1 1,0-1-1,5-30 1,-5 15 34,-2 0 1,-2-51 0,-1 74-48,0 3-3,0 1-1,0 0 0,-1 0 0,1-1 0,-1 1 1,0 0-1,0 0 0,-1 0 0,0 0 0,-3-6 1,5 10-6,0 1 1,0-1 0,-1 1-1,1 0 1,0-1-1,0 1 1,-1-1 0,1 1-1,-1 0 1,1-1 0,0 1-1,-1 0 1,1-1-1,-1 1 1,1 0 0,-1 0-1,1-1 1,-1 1-1,1 0 1,-1 0 0,1 0-1,-1 0 1,1-1 0,-1 1-1,1 0 1,-1 0-1,1 0 1,-2 0 0,1 1-1,0-1 0,0 1 0,0-1 1,0 1-1,1 0 0,-1-1 1,0 1-1,0 0 0,0 0 0,0 0 1,1-1-1,-1 1 0,0 1 1,-3 4 2,0 1 0,1-1 1,0 0-1,-3 11 0,-1 9-5,1-1 0,2 1 0,-3 42 0,6-50-6,0 0 0,2 0 0,0 0 1,2-1-1,0 1 0,6 23 0,-6-35 12,-1 1 0,1-1 1,0 1-1,1-1 0,-1 0 1,1-1-1,0 1 1,1-1-1,0 0 0,-1 0 1,1 0-1,1 0 0,-1-1 1,1 0-1,0 0 0,0-1 1,0 1-1,0-1 0,0 0 1,1-1-1,0 0 0,10 3 1,-6-4-5,-1 1-1,1-2 1,-1 1 0,1-1 0,-1-1-1,1 0 1,-1 0 0,1-1 0,-1-1 0,0 0-1,0 0 1,0-1 0,0 0 0,13-8-1,0-3-44,0-1 0,-1-1 0,-1-1 0,0-1-1,-2-1 1,0-1 0,-1 0 0,-1-1 0,-1-1-1,-2-1 1,24-48 0,-19 26 8,-1-1-1,-3 0 1,-1-1 0,-3-1-1,10-90 1,-19 102 90,0 0 0,-5-42-1,1 62-15,0 0 0,-1 0 1,-1 0-1,-1 0 0,0 0 0,-10-21 0,13 34-21,1 1 0,-1-1 0,0 1 0,0 0 0,0 0 0,0 0 0,-1 0-1,1 0 1,-1 1 0,0-1 0,0 1 0,0-1 0,0 1 0,0 0 0,0 0 0,0 1 0,-1-1-1,1 1 1,-6-2 0,6 3-1,0-1 1,0 1-1,-1 1 0,1-1 0,0 0 0,0 1 1,0 0-1,-1-1 0,1 1 0,0 1 0,0-1 1,0 0-1,0 1 0,0-1 0,1 1 0,-1 0 1,0 0-1,1 0 0,0 0 0,-4 4 0,-7 10 17,0 0-1,1 0 1,1 1-1,0 1 1,1 0-1,-12 31 1,-1 10-24,2 1 0,2 1 0,-17 102 0,24-78-10,4 0 0,3 96 1,5-160 7,1 0 0,1 0 0,1 0 0,9 34 0,-10-48 0,0-1 0,1 1-1,-1-1 1,2 0 0,-1 1 0,1-1 0,0-1-1,0 1 1,0-1 0,1 1 0,0-1 0,0-1-1,0 1 1,1-1 0,-1 0 0,12 6-1,-9-6-42,0-1-1,0 0 0,0 0 0,1-1 0,-1 0 0,1-1 0,-1 0 0,16 0 0,-8-1-198,0-2 1,-1 0-1,1 0 0,15-6 1,40-13-1066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5329,'14'-15'2489,"11"-11"-1161,13-8-32,2-3-72,5 2-191,4 2-73,11 10-352,3 4-136,6 15-232,-2 4-184,-15 12-248,-8 3-216,-16 10-328,-8-1-192,-10 1-345,-5 1-183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3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79 5953,'1'-2'114,"-1"0"1,1 0-1,0 0 0,-1 0 0,1 0 0,-1 0 0,0 0 0,0 0 0,1 0 0,-1 0 1,-1 0-1,1 0 0,0 0 0,0 0 0,-1 0 0,0 0 0,1 0 0,-1 0 0,0 0 1,0 0-1,0 0 0,0 0 0,0 0 0,0 1 0,0-1 0,-1 0 0,1 1 0,-1-1 1,1 1-1,-1 0 0,1-1 0,-1 1 0,0 0 0,0 0 0,0 0 0,-2 0 1,-2-2-37,-1 0 1,0 1 0,0 1 0,0-1-1,-1 1 1,1 0 0,0 1 0,0-1-1,-1 2 1,1-1 0,0 1 0,0 0 0,0 0-1,-1 1 1,-10 4 0,13-4-65,0 0 1,0 1-1,0 0 1,1 0-1,-1 0 0,1 1 1,0-1-1,0 1 1,0 0-1,1 0 1,-1 1-1,1-1 0,0 1 1,0 0-1,0-1 1,1 1-1,0 0 0,0 1 1,0-1-1,0 0 1,0 6-1,0 1 72,0 0 0,1 0 0,0 0 0,1 0 0,1 0 0,0 1 0,0-1 0,5 16 0,-5-24-61,0-1-1,0 1 0,0-1 0,0 0 0,0 0 0,1 0 0,0 0 0,-1 0 0,1 0 0,0 0 0,1 0 0,-1-1 0,0 1 0,1-1 0,0 1 0,-1-1 0,1 0 0,0 0 0,0-1 0,0 1 0,0 0 0,0-1 0,1 0 0,-1 0 0,0 0 0,1 0 0,-1 0 0,1-1 0,-1 1 0,1-1 0,-1 0 0,1 0 0,4-1 0,-2 0-10,-1 0 0,1 0 0,-1-1 0,1 1 0,-1-1 0,0 0 0,0-1 0,0 0 0,0 1 0,0-1 0,-1-1 0,1 1 0,-1-1 0,0 0 0,0 0 0,0 0 0,0 0-1,4-8 1,-3 4 5,-1 0 0,0 0-1,0-1 1,0 0 0,-1 0 0,-1 0-1,0 0 1,0 0 0,0-1-1,-1-13 1,0 19-5,-1 1 0,0-1 0,-1 1 0,1-1 0,-1 1 0,1 0 0,-1-1 0,0 1 0,0 0 0,-1-1 1,1 1-1,-3-3 0,3 11 66,-1 0 0,1 1 0,0-1 0,0 1 1,0-1-1,0 6 0,0 8-45,1-1-1,1 1 1,4 20 0,-4-30-35,1 0 0,0-1 0,1 1 0,0-1 0,0 1 0,1-1 0,0 0 0,8 11 0,-12-18 0,1 0 1,-1 0-1,1 0 0,-1-1 1,1 1-1,-1 0 0,1-1 1,-1 1-1,1 0 0,0-1 1,-1 1-1,1-1 0,0 1 1,-1-1-1,1 1 0,0-1 1,0 1-1,-1-1 1,1 0-1,0 1 0,0-1 1,0 0-1,0 0 0,0 0 1,-1 0-1,1 0 0,0 0 1,0 0-1,0 0 0,0 0 1,0 0-1,0 0 1,-1 0-1,1-1 0,0 1 1,0 0-1,0-1 0,-1 1 1,1 0-1,0-1 0,0 1 1,-1-1-1,1 1 0,0-1 1,-1 0-1,2 0 1,2-4 0,0 0 0,-1-1 1,1 0-1,-1 1 1,3-8-1,-1 4-9,5-15-13,-1 1 0,12-48 0,-6 21-37,-15 50 58,0 0 0,0 0 0,0 0 0,0 0 0,0 0 1,0 0-1,0 0 0,0 0 0,0 0 0,0 0 0,1 1 0,-1-1 1,0 0-1,0 0 0,0 0 0,0 0 0,0 0 0,0 0 0,0 0 1,0 0-1,0-1 0,0 1 0,1 0 0,-1 0 0,0 0 0,0 0 1,0 0-1,0 0 0,0 0 0,0 0 0,0 0 0,0 0 0,0 0 1,0 0-1,0 0 0,0 0 0,1 0 0,-1 0 0,0 0 0,0 0 1,0-1-1,0 1 0,0 0 0,0 0 0,0 0 0,0 0 0,0 0 0,0 0 1,0 0-1,0 0 0,0 0 0,0 0 0,0-1 0,0 1 0,0 0 1,0 0-1,0 0 0,0 0 0,0 0 0,0 0 0,2 11 8,-1 17 12,-3 19 0,0-22 43,1 1 0,1-1 1,6 36-1,-6-59-47,0 0-1,0 0 1,1 0-1,-1 0 1,1-1-1,-1 1 1,1 0-1,0 0 1,-1-1-1,1 1 1,0 0-1,0-1 1,0 1 0,0-1-1,1 1 1,-1-1-1,0 0 1,1 1-1,-1-1 1,1 0-1,-1 0 1,1 0-1,-1 0 1,4 1-1,-2-2 11,-1 1-1,0-2 1,0 1-1,1 0 0,-1 0 1,0-1-1,0 1 1,0-1-1,0 1 0,0-1 1,0 0-1,0 0 1,0 0-1,0 0 0,0-1 1,0 1-1,0 0 1,-1-1-1,4-2 0,3-4-1,0 0 0,0-1-1,-1 0 1,-1 0 0,1-1-1,-1 0 1,-1 0-1,0 0 1,0 0 0,-1-1-1,5-22 1,-8 28-32,0 0-1,0 0 1,-1 0-1,1 0 1,-1 0 0,-1 0-1,1 0 1,-1 0-1,0 1 1,0-1 0,0 0-1,-1 0 1,1 0 0,-1 1-1,0-1 1,-1 1-1,1-1 1,-1 1 0,0 0-1,0 0 1,0 0-1,0 1 1,-1-1 0,0 1-1,1 0 1,-1 0 0,0 0-1,-1 0 1,-5-2-1,7 3-89,0 0-1,0 1 1,-1-1 0,1 1-1,-1 0 1,1 0-1,-1 1 1,1-1-1,-1 1 1,1-1-1,-1 1 1,0 0-1,1 1 1,-1-1 0,1 0-1,-1 1 1,1 0-1,-1 0 1,1 0-1,-1 0 1,1 1-1,0-1 1,0 1-1,-1 0 1,1 0-1,1 0 1,-1 0 0,-3 3-1,-14 18-1307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3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9514,'-3'8'3457,"-6"7"-2817,7-9-1312,-2-3-552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3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 7138,'0'-7'2856,"-1"-6"-1960,-1 10-448,2 3-96,-4 15-151,1 8 63,1 17 80,2 7 104,3 16 80,5 4-72,0 8-104,-1 0-120,5-14-200,-2-7-40,-1-21-216,-3-8-112,-8-11-352,-4-4-336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3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7674,'17'-9'916,"0"1"0,32-10 0,82-12-1201,-49 13 802,-73 15-482,0 0-1,0-1 1,-1-1-1,1 1 1,-1-1-1,0-1 1,0 0-1,0 0 1,-1 0-1,1-1 0,-1 0 1,-1 0-1,1-1 1,8-12-1,-11 13-18,0 1 0,-1-1 0,0 0 0,-1 0 0,1 0 0,-1-1 0,0 1 0,-1-1 0,0 1 0,0-1 0,0 1 0,0-1 0,-1 1 0,0-1 0,-1 0 0,0 1 0,0-1 0,0 1 0,-1-1 0,0 1 0,-3-9-1,-15-28 22,19 40-33,-1 0 0,0 0-1,1 1 1,-1-1 0,0 1 0,0-1-1,0 1 1,-1 0 0,1 0 0,-1 0-1,1 0 1,-5-2 0,7 3-2,-1 1 1,0 0-1,0 0 0,0 0 1,1 0-1,-1 0 1,0 0-1,0 0 0,0 0 1,1 0-1,-1 0 0,0 1 1,0-1-1,1 0 1,-1 0-1,0 1 0,1-1 1,-1 0-1,0 1 1,1-1-1,-1 1 0,0-1 1,1 1-1,-1-1 0,1 1 1,-1 0-1,1-1 1,-1 1-1,1 0 0,-1-1 1,1 1-1,0 0 1,-1-1-1,1 1 0,0 0 1,0 0-1,-1 0 1,1-1-1,0 1 0,0 1 1,-5 34 136,5-35-136,0 25 219,0 0 0,2-1 1,7 35-1,23 74 706,-2-7-302,-21-78-409,17 118 93,-25-180-329,1 0 1,0 0 0,1 0-1,4-14 1,-1 6-4,14-85-188,-13 65-8,19-66 0,-24 102 202,0-1 1,0 1-1,0 0 1,1 0-1,-1 0 1,1 0-1,1 0 1,-1 1-1,1-1 1,-1 1-1,1 0 1,6-5-1,-10 9 18,1-1 0,-1 1 0,1 0-1,-1-1 1,1 1 0,-1 0 0,1-1 0,0 1-1,-1 0 1,1 0 0,-1 0 0,1-1-1,-1 1 1,1 0 0,0 0 0,-1 0 0,1 0-1,0 0 1,-1 0 0,1 0 0,-1 0 0,1 1-1,0-1 1,-1 0 0,1 0 0,-1 0-1,1 0 1,-1 1 0,1-1 0,0 1 0,1 0 4,-1 1 1,0-1 0,0 0 0,-1 1-1,1-1 1,0 1 0,0-1 0,-1 1 0,1-1-1,-1 1 1,1 2 0,1 7 43,0 0 0,-1 18-1,-1-27-44,-1 58 125,0-24-6,4 47-1,-2-74-111,0 0 0,1 0-1,0 0 1,0 0 0,1 0 0,0 0 0,1-1-1,0 1 1,0-1 0,7 9 0,-9-15-13,0 1-1,0-1 1,1 1 0,-1-1-1,1 0 1,-1 0 0,1 0 0,0-1-1,0 1 1,0-1 0,0 1 0,0-1-1,0 0 1,0 0 0,0 0 0,1-1-1,-1 1 1,0-1 0,0 0-1,1 0 1,-1 0 0,0 0 0,1 0-1,-1-1 1,0 0 0,0 1 0,1-1-1,-1 0 1,0-1 0,0 1-1,0 0 1,0-1 0,-1 0 0,1 0-1,0 0 1,-1 0 0,1 0 0,-1 0-1,1-1 1,1-2 0,-2 3 1,10-13-26,-1-1 0,0 1 0,8-19 0,-16 27 20,0 0 0,-1 0-1,0 0 1,0-1 0,-1 1 0,1-1-1,-2 1 1,1-1 0,-1 1 0,0-1-1,-2-7 1,2 8 8,-1-1 0,-1 0-1,1 0 1,-2 0 0,1 1 0,-1-1-1,0 1 1,0-1 0,-1 1 0,0 0-1,0 1 1,-9-11 0,13 17-2,-1-1 0,1 1 1,-1-1-1,1 0 0,-1 1 1,1 0-1,-1-1 0,1 1 0,-1-1 1,0 1-1,1 0 0,-1-1 1,0 1-1,1 0 0,-1 0 0,0 0 1,1-1-1,-1 1 0,0 0 1,0 0-1,1 0 0,-1 0 1,0 0-1,1 0 0,-1 0 0,0 1 1,0-1-1,1 0 0,-1 0 1,-1 1-1,1 0 1,0 0 1,0 1 0,-1-1-1,1 0 1,0 1-1,1-1 1,-1 1-1,0-1 1,0 1-1,0-1 1,1 1 0,-1 2-1,-2 6 6,1-1 1,1 1-1,-1 14 0,1-9-14,2 1 0,0-1-1,1 0 1,0 0 0,1-1-1,1 1 1,6 15 0,-8-24 1,0-1 0,1 1 0,-1-1 0,1 0 1,0 1-1,1-1 0,-1-1 0,1 1 0,0 0 0,0-1 0,1 0 1,-1 0-1,1 0 0,0-1 0,0 1 0,0-1 0,0 0 1,1-1-1,-1 1 0,10 2 0,-12-5-52,0 0 0,-1 1 0,1-1 0,0 0 0,0-1 0,0 1 0,0 0 1,0-1-1,0 0 0,0 0 0,0 0 0,0 0 0,-1 0 0,1 0 0,0-1 0,-1 1 0,1-1 0,-1 0 0,1 1 0,-1-1 0,0 0 0,0-1 0,0 1 0,0 0 0,0-1 1,2-4-1,4-6-185,-1 0 0,0-1 0,-1 0 0,4-15 0,-4 10 119,-2-1 1,0 0 0,1-30-1,2-9 331,-8 225 3271,0-149-3433,1 0-1,1-1 1,0 1-1,5 23 1,0-29 62,-6-11-90,1 0-1,-1 0 1,1 0 0,-1-1 0,1 1 0,-1 0 0,0 0 0,1-1-1,-1 1 1,1 0 0,-1-1 0,0 1 0,1 0 0,-1-1 0,0 1-1,1 0 1,-1-1 0,0 1 0,0-1 0,0 1 0,1 0 0,-1-1-1,0 1 1,0-1 0,0 1 0,0-1 0,0 0 0,15-34 14,-9 19-30,1 0 0,-2-1 0,0 1 0,3-23 0,-3 10-1,0-5 9,11-38-1,-13 63-7,-1 1 1,1 0-1,1 0 0,0 0 1,0 0-1,0 1 0,1-1 1,0 1-1,11-12 0,-15 18 1,0 0 0,0 0 0,0 0 0,0 0 0,0 1-1,0-1 1,1 0 0,-1 0 0,0 1 0,0-1 0,0 0 0,1 1 0,-1 0-1,0-1 1,1 1 0,-1 0 0,1-1 0,-1 1 0,0 0 0,1 0-1,-1 0 1,1 0 0,-1 1 0,3-1 0,-2 1 6,0 0-1,-1 1 1,1-1 0,0 0 0,0 1-1,-1-1 1,1 1 0,0-1 0,-1 1-1,0 0 1,1 0 0,-1-1 0,2 5-1,1 3 24,0-1 0,-1 1 0,0 0 0,-1 0 0,1 0 0,0 11 0,-1 7 46,-1 0 0,-1 1 0,-2-1 0,0 0-1,-2-1 1,-9 37 0,12-59-54,-1 0 0,1 0 0,-1 0 0,0 0 0,0 0 0,-4 7 0,7-25 58,5-12-83,18-64-25,33-98-94,-53 180 114,0 0 0,0 0 0,1 0 0,0 0 0,1 1 0,-1 0 0,11-11 0,-14 17 8,0-1 0,0 0 0,1 1 1,-1-1-1,0 1 0,1-1 0,-1 1 1,1 0-1,-1 0 0,1 0 0,-1 1 1,1-1-1,2 0 0,-3 1 5,0 0 1,0 0-1,0 1 0,0-1 0,0 1 0,0-1 1,0 1-1,0-1 0,-1 1 0,1 0 1,0 0-1,0 0 0,-1 0 0,1 0 1,-1 0-1,1 1 0,-1-1 0,1 0 0,-1 1 1,2 1-1,0 2 18,0-1 0,-1 1-1,1 0 1,-1-1 0,0 1 0,0 0 0,-1 1 0,0-1 0,1 0-1,-2 0 1,2 7 0,-1 14 72,-1 27-1,-1-23-39,-9 126 103,6-104-144,4-50-15,-1 0 0,1 0 0,0 0 0,1 0 0,-1 0 0,0 0 0,0 0 1,1 0-1,-1 0 0,1-1 0,1 5 0,-1-6-13,-1 1 0,1 0 0,-1-1 0,1 1 0,-1 0 0,1-1 0,0 1 0,-1-1 0,1 1 0,0-1 0,-1 1 0,1-1 0,0 1 0,0-1 0,-1 0 0,1 1 0,0-1 0,0 0 0,1 0 0,0 0-41,0 0 1,0 0-1,0 0 0,0 0 0,0-1 0,0 1 1,1-1-1,-1 0 0,-1 1 0,1-1 1,0 0-1,0 0 0,0 0 0,0-1 1,-1 1-1,1 0 0,0-1 0,1-1 0,8-10-487,-1 1-1,-1-1 0,0-1 0,0 1 0,8-21 0,2-12-1032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3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6961,'6'-12'3372,"1"-16"-3276,-4 17 43,16-34-56,-15 36 194,1-1 0,6-19-1,-11 26-185,1-1 1,0 1-1,0 0 0,1 0 0,-1 0 0,0 0 1,1 0-1,0 0 0,0 0 0,0 1 0,0-1 1,0 1-1,0-1 0,1 1 0,-1 0 0,1 0 1,0 0-1,0 0 0,-1 0 0,1 1 0,0 0 1,5-3-1,-5 5-19,-1-1 1,0 1 0,1 0-1,-1 0 1,0 0-1,0 0 1,1 0 0,-1 0-1,0 1 1,0-1-1,0 1 1,-1-1 0,1 1-1,0 0 1,-1-1-1,1 1 1,-1 0 0,2 3-1,11 9 381,-8-8-326,1 0 0,1-1-1,-1 0 1,1-1-1,12 6 1,-16-8-248,1-1 1,0 0-1,-1 0 1,1 0-1,0 0 0,0-1 1,0 0-1,-1 0 1,1 0-1,0 0 0,0-1 1,5-1-1,10-3-1241,2-1-293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0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407 690 5089,'-8'-5'616,"-1"1"0,0 0 0,0 1 0,0 0 0,-1 1-1,1-1 1,-11 0 0,9 2-429,0 1-1,-1 0 1,1 1 0,0 0-1,0 0 1,0 1 0,0 1-1,0 0 1,-14 6-1,11-3-165,-1 1-1,1 1 0,0 0 1,1 1-1,0 1 1,1 0-1,-1 1 0,2 0 1,0 1-1,0 0 0,-13 19 1,20-23-19,-1 1 1,1-1 0,0 1 0,0 0-1,1 0 1,1 0 0,-1 0 0,2 0-1,-1 1 1,1-1 0,0 1 0,1-1-1,0 0 1,1 1 0,0-1 0,4 19-1,-3-23 4,-1 0 0,1 0 0,0 0 1,0 0-1,1 0 0,-1 0 0,1-1 0,0 1 0,0-1 0,1 0 0,-1 1 0,1-2 0,0 1 0,0 0 0,1-1 0,-1 0 0,0 0 0,1 0 1,0 0-1,0-1 0,0 0 0,0 0 0,0 0 0,0-1 0,1 1 0,-1-1 0,0-1 0,1 1 0,-1-1 0,9 0 0,-9-1 14,0 1 0,0-1-1,0 0 1,0-1 0,-1 1 0,1-1-1,0 0 1,0 0 0,-1-1-1,1 0 1,-1 1 0,0-1 0,0 0-1,0-1 1,0 1 0,-1-1-1,1 0 1,-1 0 0,5-8 0,2-4 8,-1 0 1,0-1 0,-2 0 0,8-21 0,1-15-26,-2 1 0,-2-2 0,-3 0 0,4-83 0,-11 54-77,-4 0 1,-17-107 0,-10-28-89,23 233 135,-1 19 18,-10 99 381,6 0 0,6 0 0,6 0 0,19 145-1,2-136-528,-17-115-174,2 1 0,1-1 0,12 26 0,-19-51 242,0 1 1,0-1 0,0 0-1,1 0 1,-1 0 0,1 0 0,-1 0-1,3 2 1,12 4-854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0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125 122 3233,'0'-10'1339,"0"0"-470,0-1 0,0 0 0,-1 1-1,-4-18 1,4 26-795,1-1 0,-1 1 0,0 0 0,0 0 0,0 0 0,0 0 0,0 0-1,0 0 1,0 1 0,-1-1 0,1 0 0,-1 0 0,1 1 0,-1-1 0,0 1 0,1 0 0,-1-1 0,0 1 0,0 0-1,0 0 1,0 0 0,0 0 0,0 1 0,0-1 0,0 0 0,-1 1 0,1 0 0,-4-1 0,4 1-58,0 0 1,0 0 0,-1 0-1,1 0 1,0 1 0,0-1-1,0 1 1,0-1-1,0 1 1,0 0 0,0 0-1,0 0 1,0 0 0,0 0-1,0 0 1,1 1 0,-4 1-1,3 0-5,-1 0 0,1 1 1,-1-1-1,1 0 0,0 1 0,0 0 0,1-1 0,-3 8 0,1 0 3,1-1 1,0 0-1,0 0 0,2 1 0,-1-1 0,2 16 0,-1-17 3,1-1-1,1 1 0,-1 0 0,1-1 0,1 0 0,0 1 0,0-1 0,0 0 0,1-1 0,0 1 0,1 0 0,0-1 0,0 0 0,0 0 0,1-1 0,0 0 0,0 0 0,1 0 0,-1 0 1,1-1-1,1 0 0,-1-1 0,1 0 0,0 0 0,-1 0 0,12 3 0,-17-7-7,0 0-1,0 1 1,0-1-1,-1 0 1,1 0 0,0 0-1,0 0 1,0 0-1,0 0 1,-1 0 0,1-1-1,0 1 1,0-1-1,-1 1 1,1-1 0,0 0-1,0 0 1,-1 1-1,1-1 1,-1 0 0,1-1-1,-1 1 1,0 0-1,1 0 1,-1-1 0,0 1-1,0 0 1,0-1 0,0 1-1,0-1 1,0 0-1,0 1 1,1-3 0,-1 0 18,1 0 1,-1 0-1,0 0 1,1 0-1,-2 0 1,1 0 0,0 0-1,-1 0 1,0 0-1,0-1 1,0 1 0,-1 0-1,-1-8 1,-2 1-9,0 0 1,-1 0 0,-1 0 0,0 1-1,0 0 1,-10-12 0,-50-49-231,53 59 86,4 0-161,6 7-121,5 5-561,6 4-138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0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8 275 7338,'0'0'79,"0"0"1,0 0 0,0 1 0,0-1 0,0 0 0,0 0 0,0 0 0,0 1 0,0-1-1,0 0 1,0 0 0,0 0 0,0 0 0,-1 1 0,1-1 0,0 0 0,0 0 0,0 0-1,0 0 1,0 0 0,0 1 0,-1-1 0,1 0 0,0 0 0,0 0 0,0 0 0,0 0-1,-1 0 1,1 0 0,0 0 0,0 0 0,0 0 0,-1 1 0,1-1 0,0 0 0,0 0 0,0 0-1,-1 0 1,1 0 0,0 0 0,0 0 0,0-1 0,-1 1 0,1 0 0,0 0 0,0 0-1,0 0 1,0 0 0,-1 0 0,1 0 0,0 0 0,0 0 0,0-1 0,0 1 0,-1 0-1,7 28-520,-3-18 843,4 24-222,14 54 419,-18-77-536,0-1-1,1 0 1,0 0 0,1-1-1,0 1 1,7 9-1,-11-17-54,0-1-1,-1 0 0,1 0 1,0 1-1,0-1 0,1 0 0,-1 0 1,0 0-1,0 0 0,0 0 0,1 0 1,-1 0-1,1-1 0,-1 1 1,0 0-1,1-1 0,-1 1 0,1-1 1,-1 0-1,1 1 0,0-1 1,-1 0-1,4 0 0,-3-1 10,0 1 1,0-1-1,-1 0 0,1 0 0,0 0 0,0 0 1,-1-1-1,1 1 0,-1 0 0,1-1 1,-1 1-1,1-1 0,-1 1 0,0-1 0,2-3 1,2-5 36,0 0 1,0 0 0,-1-1 0,0 0 0,3-15-1,-2-7-36,-2 0 0,0-44 1,0-7 17,1 70-13,-3 14-23,-1 0 0,0 0 0,0 0 0,1-1 1,-1 1-1,0 0 0,0 0 0,1 0 0,-1 0 0,0 0 0,0 0 0,1 0 0,-1 0 0,0 0 0,0 0 1,1 0-1,-1 0 0,0 0 0,1 0 0,-1 1 0,0-1 0,0 0 0,1 0 0,-1 0 0,0 0 1,0 0-1,0 0 0,1 1 0,-1-1 0,0 0 0,3 3 0,-1-1 1,0 0-1,0 1 0,0-1 0,-1 1 0,1 0 1,1 4-1,33 82 129,-24-55 23,2-1 1,32 58 0,-45-89-135,0 0 0,0-1 0,0 1-1,1 0 1,-1-1 0,0 1 0,1-1 0,-1 1 0,1-1 0,0 1 0,-1-1 0,1 0 0,0 0 0,0 0 0,0 0 0,0 0 0,0-1 0,0 1-1,0 0 1,0-1 0,2 1 0,-2-2 8,0 1 0,0 0-1,0-1 1,0 0 0,0 0 0,-1 1-1,1-1 1,0 0 0,0 0 0,-1-1-1,1 1 1,-1 0 0,1 0 0,-1-1-1,0 1 1,1-1 0,-1 1 0,0-1-1,0 0 1,0 1 0,0-1 0,0 0-1,0-2 1,7-13 60,-2 0 1,0-1-1,0 0 1,-2 0-1,3-22 1,3-94-60,2-18-1899,-5 124 841,3 7-255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0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11 120 7994,'-7'-13'3450,"7"13"-3430,0 0 0,0 0-1,0 0 1,0 0 0,0 0 0,0 0-1,0 0 1,0 0 0,-1 0 0,1 0-1,0-1 1,0 1 0,0 0 0,0 0-1,0 0 1,0 0 0,0 0 0,0 0-1,0 0 1,0 0 0,0 0 0,0 0 0,-1 0-1,1 0 1,0 0 0,0 0 0,0 0-1,0 0 1,0 0 0,0 0 0,0 0-1,0 1 1,0-1 0,0 0 0,0 0-1,0 0 1,-1 0 0,1 0 0,0 0-1,0 0 1,0 0 0,0 0 0,0 0-1,0 0 1,0 0 0,0 0 0,0 0-1,0 0 1,0 0 0,0 1 0,0-1-1,0 0 1,0 0 0,0 0 0,0 0 0,0 0-1,0 0 1,0 0 0,0 0 0,0 0-1,0 0 1,0 0 0,0 1 0,0 24 139,1 68 61,-2-53 132,8 69-1,-7-106-338,0-1 1,1 0-1,-1 1 1,1-1-1,-1 0 1,1 0-1,0 1 0,0-1 1,0 0-1,0 0 1,0 0-1,1 0 1,1 3-1,6-63 116,-1 14-130,1 1 1,2 1-1,2 0 0,1 1 0,23-43 0,-35 80 14,0 0 0,1 0 0,0 0 0,0 0 0,0 0 0,0 1 0,1-1 0,-1 1-1,1 0 1,0 0 0,0 0 0,0 1 0,5-3 0,-7 4 13,1 0 0,0 0 0,0 1 1,0-1-1,-1 1 0,1-1 0,0 1 0,0 0 0,0 0 0,0 0 0,0 0 0,0 1 0,0-1 1,0 1-1,-1 0 0,1 0 0,0 0 0,0 0 0,-1 0 0,1 1 0,-1-1 0,5 4 1,-1 0 17,-1 0 1,1 0-1,-1 0 1,0 1-1,-1 0 1,0 0-1,1 0 1,-2 1-1,1-1 1,-1 1-1,0 0 1,-1 0-1,1 0 1,-1 0-1,2 15 1,-1 8-29,-1 0 0,-2 50-1,-1-33-113,1-40-23,-1-5 36,1 0 1,0 1 0,0-1 0,0 0-1,0 1 1,0-1 0,0 0-1,1 0 1,-1 1 0,1-1-1,-1 0 1,1 0 0,0 0-1,0 0 1,0 0 0,0 0-1,2 2 1,7 1-1004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06:24:2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9426,'14'9'3441,"15"16"-2785,14 9-424,13 31-168,-1 12-64,-5 48 48,-8 12-48,-28 26-16,-17-4-16,-37-7-352,-16-5-144,-35-10-672,-4-4-489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0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4665,'40'-61'5358,"44"-82"-3612,-83 141-1706,13-24 379,-1-1-1,-1-1 0,8-31 1,-22 83 543,0 39-1,1-21-713,0-28-225,-3 49-163,3 1 1,3 0-1,11 71 0,-12-132-167,0 1 0,0 0 0,0-1 0,0 1 0,1 0 0,2 3 0,1 1-1108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0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9 122 5217,'-4'0'2257,"-1"2"-1041,7-4-416,-2 1-272,0-1-40,11-4-48,16 3-32,47-54 1,-35 41-97,9 3-160,1 2-112,7 3-440,4 3-329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0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8 102 6537,'-6'-31'3557,"5"24"-3311,1 1 0,-1-1 1,1 0-1,0 0 0,1 0 1,-1 0-1,1 0 0,3-8 1,-4 15-237,0 0 0,0 0 0,0 1 0,0-1 0,0 0 1,0 0-1,0 1 0,0-1 0,0 0 0,1 0 0,-1 0 0,0 1 1,0-1-1,0 0 0,0 0 0,0 0 0,0 0 0,1 1 1,-1-1-1,0 0 0,0 0 0,0 0 0,0 0 0,1 0 0,-1 1 1,0-1-1,0 0 0,0 0 0,1 0 0,-1 0 0,0 0 1,0 0-1,0 0 0,1 0 0,-1 0 0,0 0 0,0 0 0,1 0 1,-1 0-1,0 0 0,0 0 0,0 0 0,1 0 0,-1 0 1,0 0-1,0 0 0,1 0 0,-1-1 0,0 1 0,0 0 0,0 0 1,0 0-1,1 0 0,-1 0 0,0-1 0,0 1 0,0 0 1,0 0-1,0 0 0,1 0 0,-1-1 0,8 53 555,3 99 0,-8-89-400,8 206 135,14 198-968,-21-443-990,-1-35 195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0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96 5409,'-11'-21'3212,"-6"-12"-1178,16 31-1932,1 1-1,-1-1 1,1 0-1,-1 1 0,1-1 1,0 0-1,0 1 0,0-1 1,0 0-1,0 1 0,0-1 1,0 0-1,0 0 1,0 1-1,1-1 0,0-2 1,0 3-73,0 0 0,0 0 0,0 0 0,0 0 1,0 1-1,0-1 0,0 0 0,0 1 1,0-1-1,0 1 0,0-1 0,0 1 0,0 0 1,0-1-1,1 1 0,-1 0 0,0 0 0,0 0 1,0-1-1,1 1 0,-1 1 0,1-1 0,33 4 265,-28-3-196,17 3 95,0 1 0,1 2 0,-2 0 1,1 2-1,24 12 0,-36-15-162,0 0 0,-1 1-1,0 0 1,0 1-1,0 0 1,-1 1 0,0 0-1,-1 0 1,0 1-1,-1 0 1,9 14 0,-14-19-63,0 0 0,-1 1 1,0-1-1,0 1 0,-1-1 1,1 1-1,-1 0 1,0 0-1,-1-1 0,1 1 1,-1 0-1,-1 10 1,-1-7-72,0 1 0,0-1 0,-1 1 0,0-1 0,-1 0 0,-9 17 0,-2-2-182,-2 0-1,0-1 1,-2-1 0,-22 22 0,-27 17-362,1-8-43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 8730,'-2'3'368,"1"0"0,0 0 0,0 0 0,0 0 0,0 0 0,0 1 1,0-1-1,0 5 0,1 5-826,1-1 1,2 20-1,0 6 62,-3-14 206,3 51 337,-2-69-67,0 1 0,0 0 0,1-1 1,0 1-1,0-1 0,1 1 0,-1-1 1,6 9-1,-7-14-57,0 1 0,0-1 0,0 1 0,0-1 0,0 0 0,0 1-1,1-1 1,-1 0 0,0 0 0,1 0 0,-1 0 0,1 0 0,-1-1 0,1 1 0,-1 0 0,1-1 0,0 1 0,-1-1 0,1 1-1,3-1 1,-3 0-1,1 0 0,-1 0 0,1-1 0,-1 1-1,1-1 1,-1 0 0,1 0 0,-1 0 0,0 0 0,1 0-1,-1 0 1,3-3 0,3-3 43,0 1-1,-1-1 1,0-1-1,-1 1 1,11-17-1,-8 11 44,-1-1 0,-1-1 0,-1 1 0,0-1 0,0 0 0,-2 0 0,0-1 0,-1 0 0,0 1 0,0-31 1,-3 42-115,0 1 0,0-1 1,-1 0-1,1 1 1,-1-1-1,0 0 1,-1 1-1,1-1 0,0 1 1,-1 0-1,0-1 1,0 1-1,0 0 1,0 0-1,0 0 1,-1 0-1,1 1 0,-6-5 1,7 6-39,-1 0 1,0 0-1,1 0 1,-1 0-1,0 0 0,0 0 1,0 1-1,0-1 1,0 1-1,0-1 0,0 1 1,0 0-1,0 0 1,0 0-1,0 0 1,0 0-1,0 0 0,0 1 1,0-1-1,0 0 1,0 1-1,0 0 0,0-1 1,1 1-1,-1 0 1,0 0-1,0 0 1,1 0-1,-1 1 0,0-1 1,1 0-1,-1 1 1,1-1-1,-2 4 1,-10 12-808,3 1-55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152 599 7194,'-9'-43'4499,"1"-20"-5247,8 62 683,0 0 0,0 0 1,0 0-1,0 0 0,0 0 0,0 0 0,0 0 0,0 0 1,-1 0-1,1 0 0,0 0 0,-1 0 0,1 0 1,0 0-1,-1 1 0,1-1 0,-1 0 0,0 0 1,0-1-1,0 2 23,0 0 0,1 0 1,-1 0-1,1 0 0,-1 0 1,1 0-1,-1 0 0,0 0 0,1 0 1,-1 0-1,1 0 0,-1 0 1,0 0-1,1 0 0,-1 1 1,1-1-1,-1 0 0,1 0 1,-1 1-1,1-1 0,-1 0 0,1 1 1,-1 0-1,-5 4-10,0 0 1,1 1-1,-8 10 1,3-1 299,1 1 0,0-1 0,1 2 0,1-1 0,0 1 0,1 0 1,1 0-1,-4 26 0,3-6-31,1 1 1,2 73 0,3-108-226,0 4-31,0-1 0,0 1 1,1-1-1,0 1 0,0-1 1,0 1-1,1-1 0,4 10 1,-6-16 30,0 1 0,1 0-1,-1-1 1,0 1 0,1-1 0,-1 1 0,1-1 0,-1 1 0,0-1 0,1 1 0,-1-1 0,1 0 0,0 1-1,-1-1 1,1 1 0,-1-1 0,1 0 0,-1 0 0,1 1 0,0-1 0,-1 0 0,1 0 0,0 0 0,-1 0-1,1 0 1,1 0 0,-1 0 4,1 0 1,-1-1-1,0 1 0,1-1 0,-1 1 0,0-1 0,1 0 1,-1 0-1,0 1 0,0-1 0,2-2 0,3-3 23,0-1 0,0 0-1,5-8 1,-10 12-20,11-15 41,-1-2 1,-1 1-1,13-38 0,13-65-61,-4-38-98,-26 123 145,0 0-1,-3 0 0,-1 0 1,-1 0-1,-2-1 0,-2 1 1,-2 0-1,-15-61 0,-7 2 397,27 95-407,0 0 0,0 0 0,-1 0 0,1 1 0,0-1-1,-1 0 1,1 0 0,0 0 0,-1 1 0,1-1 0,-1 0 0,1 1 0,-1-1 0,0 0 0,1 1 0,-2-1 0,2 1-8,-1 0 1,1 0-1,-1 0 0,1 0 0,0 0 1,-1 0-1,1 0 0,0 1 1,-1-1-1,1 0 0,0 0 1,-1 0-1,1 1 0,0-1 1,-1 0-1,1 1 0,0-1 1,-1 0-1,1 1 0,0-1 0,0 0 1,0 1-1,-1-1 0,1 0 1,0 1-1,0-1 0,0 1 1,0-1-1,0 0 0,0 1 1,0 0-1,-3 10 60,1-1 0,0 1 1,1 0-1,0 13 0,-1-1 2,-12 324 797,16-231-604,17 115 0,-17-207-238,2-1 0,1-1 0,1 1 0,13 32 0,-17-49-32,1 0 0,0-1 1,0 0-1,1 0 0,-1 0 0,1 0 1,0 0-1,0-1 0,10 8 1,-11-10-18,0 0 0,1 0 1,-1 0-1,0-1 0,1 1 1,-1-1-1,1 0 0,0 0 1,-1-1-1,1 1 0,0-1 1,0 1-1,-1-1 0,1 0 1,0-1-1,0 1 0,6-2 1,-4 0-11,0 0 0,0-1 0,-1 1 0,1-1 0,-1 0 0,1 0 0,-1-1 1,0 0-1,0 0 0,-1 0 0,1 0 0,-1-1 0,0 0 0,0 0 1,-1 0-1,6-10 0,4-8 23,-2-1 0,14-40 1,-21 53-7,0-2-4,31-95-456,-32 95 348,-1 1-1,0 0 1,0-1-1,-2 1 1,1-1-1,-4-24 0,3 35 119,0 1 0,0 0 0,0 0 0,0 0 0,0-1-1,-1 1 1,1 0 0,-1 0 0,1 0 0,-1 0 0,1 0-1,-1 0 1,1 0 0,-1 0 0,0 0 0,0 0 0,1 0-1,-1 0 1,0 0 0,-2-1 0,3 2 9,-1 0 1,0 0-1,0 0 1,0 0-1,0 0 0,0 0 1,0 0-1,1 0 1,-1 0-1,0 1 0,0-1 1,0 0-1,0 0 1,1 1-1,-1-1 0,0 1 1,0-1-1,0 0 1,1 1-1,-1 0 0,0 0 1,-7 6 57,2 0 0,-1 0-1,-10 16 1,10-14 30,6-7-24,-1 0 0,0 0 0,0 0 0,0 0 0,0-1 0,0 1-1,0 0 1,0-1 0,-1 1 0,-2 0 0,4 0-544,1-2-168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 9258,'0'-8'3529,"0"3"-2753,-3 10-192,2-5-312,-4 40-176,-15 85-88,8-28 0,-4 14 56,1 2-16,12-19 32,1-14-24,10-34-144,1-12-192,2-19-648,3-7-472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3 435 8002,'0'0'101,"0"1"0,-1-1 0,1 0 0,0 0 0,0 1 1,0-1-1,-1 1 0,1-1 0,0 0 0,0 1 0,0-1 0,0 0 1,0 1-1,0-1 0,0 0 0,0 1 0,0-1 0,0 1 0,0-1 0,0 0 1,0 1-1,0-1 0,0 1 0,0-1 0,0 0 0,1 1 0,-1-1 1,0 0-1,0 1 0,0-1 0,1 0 0,-1 1 0,14 6 602,19-3-958,-17-5 197,-1-1 1,1 0 0,0-1 0,-1-1 0,1 0 0,-1-1 0,0-1 0,14-7 0,-12 4 67,1-1 1,-2 0 0,1-1 0,-1-1-1,-1 0 1,16-18 0,-20 19 5,-1-2-1,-1 0 1,0 0 0,-1 0 0,0-1-1,-1-1 1,-1 1 0,7-21 0,-10 26 24,-1 0 1,0 0-1,0 0 1,-1 0-1,0 0 0,-1-1 1,1 1-1,-2 0 1,0 0-1,0 0 1,0 0-1,-1 0 1,-1 0-1,1 0 1,-8-14-1,10 21-19,-1 0-1,0 0 0,0 1 1,-1-1-1,1 1 0,0-1 1,0 1-1,-1-1 1,1 1-1,-1 0 0,1-1 1,-1 1-1,0 0 0,-1-1 1,2 2-6,-1 0 1,1-1 0,0 1 0,-1 0 0,1 0-1,0 0 1,-1 0 0,1 0 0,0 0 0,0 1-1,-1-1 1,1 0 0,0 1 0,0-1 0,-1 1-1,1-1 1,0 1 0,0-1 0,0 1-1,0 0 1,0 0 0,0 0 0,0-1 0,-1 3-1,-4 3 40,1 0 0,-1 1 0,2 0 0,-1 0 0,1 0 0,0 0-1,0 1 1,1 0 0,0-1 0,-3 17 0,-1 9 119,-5 49 1,5 37 93,17 228 0,-8-325-257,4 50 78,-5-64-62,1-1 0,0 1-1,0-1 1,0 1-1,1-1 1,6 12-1,-9-19-29,0 1-1,1-1 0,-1 1 0,1 0 0,-1-1 1,0 1-1,1-1 0,-1 1 0,1-1 0,-1 1 0,1-1 1,-1 0-1,1 1 0,-1-1 0,1 0 0,0 1 1,-1-1-1,1 0 0,-1 1 0,1-1 0,0 0 1,-1 0-1,1 0 0,0 0 0,-1 0 0,1 0 0,0 0 1,-1 0-1,1 0 0,0 0 0,-1 0 0,1 0 1,0 0-1,-1-1 0,1 1 0,0 0 0,-1 0 1,1-1-1,-1 1 0,1 0 0,-1-1 0,1 1 0,-1-1 1,1 1-1,-1-1 0,1 1 0,-1-1 0,1 1 1,-1-1-1,0 1 0,1-1 0,-1 0 0,4-4-46,-1 0 0,0 0-1,0 0 1,-1 0 0,3-7-1,25-94-236,-24 78 232,1 0 1,2 1-1,1 0 1,0 0-1,20-32 1,-30 57 51,1 1 0,0-1-1,0 0 1,0 1 0,0-1 0,0 1 0,0-1 0,1 1 0,-1 0 0,1-1 0,-1 1 0,1 0 0,-1 0 0,1 0 0,-1 0 0,1 0 0,0 0 0,0 1 0,-1-1 0,4 0 0,-4 1 8,1 0 0,-1 1 0,0-1 0,0 1 0,0-1 0,1 1 0,-1 0 0,0-1 0,0 1-1,0 0 1,0 0 0,0 0 0,-1 0 0,1 0 0,0 0 0,0 0 0,-1 0 0,1 0 0,0 0 0,-1 0 0,1 0 0,0 2 0,3 9 59,0 1 1,0 0-1,-2-1 0,3 17 1,6 109 300,-8-79-307,15 80 0,-18-137-66,0-1-1,1 0 1,-1 1-1,0-1 1,1 0-1,-1 1 1,0-1-1,1 0 1,0 0-1,-1 0 1,1 1-1,0-1 1,0 0-1,-1 0 1,1 0-1,1 1 1,-1-2-2,0 0 0,-1 0 0,1 0 1,0 0-1,0 0 0,-1-1 0,1 1 1,0 0-1,0 0 0,-1 0 0,1-1 0,0 1 1,-1 0-1,1-1 0,0 1 0,-1-1 0,1 1 1,-1-1-1,1 1 0,-1-1 0,1 1 0,-1-1 1,1 1-1,-1-1 0,1 0 0,-1 1 1,0-1-1,1-1 0,9-14-94,-1-1-1,-1 0 1,-1-1-1,0 0 1,6-27-1,-4 15 54,12-48-15,-13 45 82,1 1 1,15-36-1,-23 67-8,-1 0 0,0-1 0,1 1-1,0 0 1,-1 0 0,1-1 0,0 1 0,-1 0-1,1 0 1,0 0 0,0 0 0,0 0-1,0 0 1,0 0 0,0 0 0,0 0 0,0 1-1,0-1 1,1 0 0,-1 1 0,0-1 0,2 0-1,-2 1 2,-1 0 0,1 1-1,-1-1 1,1 0-1,0 0 1,-1 0-1,1 1 1,-1-1-1,1 0 1,-1 0 0,1 1-1,-1-1 1,1 1-1,-1-1 1,0 0-1,1 1 1,-1-1-1,1 1 1,-1-1 0,1 1-1,7 21 169,5 51 231,6 123-1,-18-172-391,4 153-491,-4-160 256,-1-17 200,0 0 0,0-1 0,0 1-1,0 0 1,0 0 0,0 0 0,0 0-1,1 0 1,-1 0 0,0 0 0,0 0-1,0 0 1,0 0 0,0 0 0,0 0-1,1 0 1,-1-1 0,0 1 0,0 0-1,0 0 1,0 0 0,0 0-1,0 0 1,1 0 0,-1 0 0,0 0-1,0 1 1,0-1 0,0 0 0,0 0-1,1 0 1,-1 0 0,0 0 0,0 0-1,0 0 1,0 0 0,0 0 0,0 0-1,0 0 1,1 0 0,-1 0 0,0 1-1,0-1 1,0 0 0,0 0-1,0 0 1,0 0 0,0 0 0,0 0-1,0 0 1,0 1 0,0-1 0,0 0-1,8-17-810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8 509 10946,'-3'10'3577,"-1"10"-4385,11-10-2641</inkml:trace>
  <inkml:trace contextRef="#ctx0" brushRef="#br0" timeOffset="1">70 1 9626,'14'6'3481,"18"1"-2905,10 4-656,10-3-824,1-3-433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98 10442,'-23'-12'4343,"-11"-16"-3887,12 8-574,15 15 22,1 1-1,-1 0 0,0 0 1,-1 0-1,1 1 1,-1 0-1,0 1 0,1 0 1,-1 0-1,0 0 1,0 1-1,-1 0 1,-12 1-1,16 0 95,-1 0 0,1 1 1,0 0-1,0 0 0,0 0 0,0 1 1,0-1-1,0 1 0,0 0 1,0 1-1,1-1 0,-1 1 0,1 0 1,0 0-1,0 0 0,0 1 0,0-1 1,0 1-1,1 0 0,0 0 0,0 0 1,-4 6-1,5-6 20,0 1-1,1-1 1,-1 1 0,1-1-1,0 1 1,0 0 0,0-1 0,1 1-1,-1 0 1,1 0 0,0 0-1,1-1 1,-1 1 0,1 0-1,0 0 1,0-1 0,0 1-1,1-1 1,0 1 0,-1-1 0,2 0-1,-1 1 1,0-1 0,1 0-1,4 5 1,2 2-20,0-1 0,1 0 0,0-1 0,0 0 0,1 0 0,1-1 0,19 11 0,16 3-7,86 29-1,-83-34 79,78 38 0,-120-51-52,-1 0 0,1 1-1,-1 0 1,-1 0 0,1 0 0,-1 1 0,0 0 0,0 0 0,6 10 0,-10-13-16,0 0 1,-1 0 0,1 0 0,-1 0-1,0 0 1,0 0 0,0 0 0,0 0-1,0 1 1,-1-1 0,1 0 0,-1 1-1,0-1 1,0 0 0,-1 1 0,1-1-1,0 0 1,-1 1 0,0-1 0,0 0-1,0 0 1,0 0 0,-1 0 0,1 0-1,-1 0 1,-3 5 0,-4 3-86,0-1-1,0-1 1,-1 0 0,0 0 0,-1-1-1,0 0 1,0 0 0,-1-2 0,0 1-1,0-1 1,0-1 0,-1-1 0,0 1-1,0-2 1,0 0 0,0 0 0,-20 0-1,-12-7-873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14:57:2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573 139 3905,'0'-3'233,"-1"1"0,0-1 0,0 1 0,0-1 0,0 1 0,0-1 0,0 1 0,-1 0 0,1-1 0,-1 1 0,0 0 0,-3-3 1,-25-23 93,16 17-108,1 2 0,-1 0 1,-1 0-1,0 2 1,0 0-1,-24-8 0,31 13-190,1 0-1,-1 0 1,0 1-1,0 0 1,0 0-1,0 1 1,0 0-1,0 0 1,1 1-1,-1 0 1,0 1-1,0-1 1,1 1-1,-1 1 1,1 0-1,-9 4 1,2 1 20,1 1-1,1 1 1,0 0 0,0 0 0,1 2-1,0-1 1,1 1 0,0 0 0,1 1-1,-11 20 1,1 3 148,2-1 0,2 2 0,-11 38 0,13-26-92,2-1 0,2 1 0,2 1 0,2 0 0,3-1 0,2 1 0,12 94 0,-11-131-107,2-1-1,-1 0 0,2 0 1,0-1-1,0 1 0,1-1 0,0 0 1,1 0-1,0 0 0,1-1 1,12 15-1,-14-20-4,0 0 0,1 0-1,-1 0 1,1-1 0,0 0 0,0 0 0,0-1 0,0 0 0,1 0 0,0 0-1,-1-1 1,1 0 0,0 0 0,0-1 0,0 1 0,0-2 0,0 1 0,0-1-1,0 0 1,0 0 0,10-2 0,1-1-24,-1-1-1,0-1 1,0 0-1,-1-1 1,0-1 0,0 0-1,0-1 1,27-20-1,-23 13-4,-1-1-1,-1-1 0,-1-1 0,0 0 0,22-34 0,-12 11-34,42-88 0,6-48 24,-58 134 53,-7 18-6,-2 2 4,2 1 0,0 0 0,1 0 0,18-24 0,-29 45-4,1 0 0,0 0 0,0 0-1,-1 0 1,1 0 0,0 0 0,0 0 0,0 0-1,0 1 1,0-1 0,0 0 0,0 1 0,0-1-1,0 1 1,2-1 0,-2 1 0,-1 0 0,0 0 0,1 0 0,-1 0-1,0 0 1,1 0 0,-1 1 0,1-1 0,-1 0 0,0 0 0,1 0 0,-1 1-1,0-1 1,0 0 0,1 1 0,-1-1 0,0 0 0,0 0 0,1 1 0,-1-1-1,0 0 1,0 1 0,0-1 0,1 1 0,-1-1 0,0 0 0,0 1 0,0-1 0,0 1-1,1 6 5,0 0 0,-1-1-1,0 15 1,0-16 3,-13 171 264,6-116-113,2 0 1,4 0-1,6 71 0,-3-120-141,0 1-1,1-1 0,0 0 1,1 1-1,6 13 1,-9-23-17,0 0 1,1 0 0,-1 0 0,0 0-1,1 0 1,-1 0 0,1 0 0,0 0 0,-1-1-1,1 1 1,0-1 0,0 1 0,0-1-1,3 1 1,-4-1-1,1-1 0,0 0 0,-1 1 0,1-1 0,-1 0 0,1 0 0,-1 0 0,1-1 0,-1 1 0,1 0 0,0-1 0,-1 1 0,0-1 0,1 1 0,-1-1 0,1 1 0,-1-1 0,0 0 0,1 0 0,-1 0 0,0 0 0,0 0 0,1 0 0,0-2-1,3-2 9,-1 0-1,-1 0 0,1-1 0,-1 1 0,0-1 0,0 0 1,0 0-1,-1 0 0,0 0 0,0 0 0,0 0 0,-1-1 0,0 1 1,0-10-1,0-12 31,-1 1-1,-4-29 1,3 48-36,-1-17 20,-2 0 0,0 0 0,-2 0 0,-16-46 0,17 61-30,0-1-1,0 1 1,-1 0 0,0 0 0,0 0-1,-1 1 1,-1 0 0,1 0-1,-2 1 1,1 0 0,-1 0-1,0 1 1,-10-6 0,18 13 7,1 0 1,0 0-1,-1 0 1,1 0-1,0 0 1,0 0-1,-1 0 1,1 0-1,0-1 1,0 1 0,-1 0-1,1 0 1,0 0-1,0 0 1,-1-1-1,1 1 1,0 0-1,0 0 1,0-1 0,-1 1-1,1 0 1,0 0-1,0-1 1,0 1-1,0 0 1,0 0-1,0-1 1,0 1 0,-1 0-1,1-1 1,0 1-1,0 0 1,0 0-1,0-1 1,0 1-1,0 0 1,0-1-1,0 1 1,1 0 0,-1 0-1,0-1 1,0 1-1,0 0 1,0-1-1,0 1 1,0 0-1,1 0 1,-1-1 0,0 1-1,0 0 1,0 0-1,0 0 1,1-1-1,-1 1 1,0 0-1,0 0 1,1 0 0,-1 0-1,0-1 1,0 1-1,1 0 1,26-11-38,-17 8 52,39-12 4,79-15 1,-113 28-6,22-4 43,63-2 0,-90 8-39,-1 0 0,1 1 0,0 0 0,-1 0 0,1 1 0,-1 1 0,1-1 0,-1 1 0,0 1 0,0 0 0,15 9 0,-17-7-18,-1-1-1,0 1 1,-1 0 0,0 1-1,1 0 1,-2-1-1,1 1 1,-1 1 0,0-1-1,-1 1 1,0-1-1,0 1 1,-1 0 0,3 11-1,0 7 20,-1 2 0,1 53-1,-5-48-5,0 0 0,-3-1-1,0 1 1,-2 0 0,-2-1-1,-1 0 1,-17 43 0,24-71-13,-1-1 0,0 1 0,-1-1 0,1 1 0,-1-1 0,1 0 0,-1 0 0,-4 4 1,6-7 0,1 1 0,-1-1 1,1 1-1,-1-1 1,0 1-1,1-1 0,-1 0 1,0 1-1,1-1 1,-1 0-1,0 1 0,1-1 1,-1 0-1,0 0 1,0 0-1,1 0 1,-1 0-1,0 0 0,0 0 1,1 0-1,-1 0 1,0 0-1,0 0 0,1-1 1,-1 1-1,0 0 1,0 0-1,1-1 1,-1 1-1,0 0 0,1-1 1,-1 1-1,1-1 1,-1 1-1,0-1 0,1 1 1,-1-1-1,1 1 1,-1-1-1,1 0 0,0 1 1,-1-1-1,1 0 1,0 1-1,-1-1 1,1 0-1,0 1 0,0-1 1,-1 0-1,1 0 1,0 0-1,-5-17-7,1 0 0,1-1 1,0 1-1,1-1 0,2-30 0,-1 8-13,0 9 4,1 0 1,2-1-1,1 1 1,2 0 0,1 0-1,10-31 1,-11 48 32,0 0 0,1-1 0,1 2 0,1-1 1,0 1-1,0 0 0,2 1 0,-1 0 0,2 0 0,0 1 0,0 1 0,1 0 1,26-19-1,-32 27-7,0 0-1,-1 1 1,1 0 0,0 0 0,0 0 0,0 1 0,0 0 0,0 0 0,0 0 0,1 1-1,-1 0 1,0 0 0,0 0 0,0 1 0,1 0 0,-1 0 0,0 1 0,10 4-1,-8-3-7,0 0 0,0 1-1,0 0 1,-1 0 0,1 1-1,-1 0 1,-1 0 0,1 1-1,-1 0 1,1 0-1,-2 0 1,1 1 0,5 8-1,6 15 74,0 1 1,16 44-1,-27-57-74,0 1 0,-1 0 0,-1 0 0,-1 0 0,1 35 0,-4-17-12,-6 54-1,4-75 19,-1 0 0,-1 0 0,0 0 0,-1 0 0,-12 25 0,16-39-6,0 0 0,0 0 0,0 0 0,0-1 0,-1 1 0,1 0 0,0-1 0,-1 1 0,1-1 0,-1 1 0,1-1 0,-1 0 0,0 0-1,1 0 1,-4 2 0,4-3 0,0 0-1,0 1 0,-1-1 1,1 0-1,0 0 0,0 0 1,-1 0-1,1 0 0,0 0 0,0-1 1,-1 1-1,1 0 0,0-1 1,0 1-1,0 0 0,0-1 1,0 1-1,-1-1 0,0-1 0,-1-1 1,-1 1 0,1-2-1,0 1 1,0 0 0,0-1-1,1 1 1,-1-1 0,1 0-1,0 0 1,0 0 0,0 0-1,1 0 1,-2-5 0,-1-11 0,0 0 1,1 0 0,2 0 0,0 0-1,1 0 1,3-27 0,2 11-24,1 0 0,18-58 0,-19 80 9,0 1 0,1 1 0,1-1 0,0 1 0,0 0 0,1 1 0,1 0 0,0 0 0,0 1 0,18-15-1,-18 17 14,0 1 0,0 1-1,1-1 1,0 1 0,0 1-1,1 0 1,-1 0-1,1 1 1,0 1 0,1 0-1,-1 0 1,0 1-1,15-1 1,-20 3 2,-1 0 0,1 1 0,-1-1 0,0 1 0,1 0 0,-1 1 0,0-1 0,0 1 0,0 0 0,0 0 0,0 1 0,0-1 0,-1 1 0,1 0 0,-1 1 0,0-1 0,0 1 0,0-1 0,0 1 0,-1 0 0,1 1 0,-1-1 0,0 1 0,-1-1 0,1 1 0,3 10 0,0 1 4,0 0 0,-2 1 1,0 0-1,-1 0 0,0 0 0,-1 0 1,-1 22-1,-2 29-79,-19 134-1,19-199-20,1 0-1,-1 1 0,0-1 1,0 0-1,0 1 0,0-1 1,-4 6-1,-2-1-703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10218,'0'16'3881,"0"25"-2961,-1 20-440,2 26-328,-1 14-168,-1 13-112,4-2-32,1-13 0,4-13 32,0-29 72,-4-12-56,3-20-384,-1-10-288,-5-15-2401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7602,'31'10'727,"0"-1"1,1-1-1,48 5 1,-59-11-691,1-1-1,0-1 1,-1 0-1,1-2 1,-1 0-1,24-7 1,-37 7 120,0-1 1,1 1 0,13-9-1,-20 10-81,1 0 0,-1 0 1,0-1-1,0 0 0,0 1 0,0-1 0,0 0 0,-1 0 0,1 0 0,0 0 0,-1 0 1,1 0-1,-1 0 0,0 0 0,2-5 0,-3 6-45,0 0-1,1 0 1,-1-1-1,0 1 1,0 0-1,0 0 1,-1 0-1,1 0 1,0-1-1,0 1 1,0 0-1,-1 0 1,1 0-1,-1 0 1,1 0-1,-1 0 1,1 0-1,-1 0 1,0 0-1,1 0 1,-1 0-1,0 0 1,0 0-1,0 1 1,0-1-1,0 0 1,0 1-1,0-1 1,0 0-1,0 1 1,-2-1-1,0-1-17,0 1-1,0 0 0,-1-1 0,1 2 1,0-1-1,-1 0 0,1 1 0,-1-1 1,-3 1-1,1 1 7,1 0-1,0 0 1,0 1 0,0-1-1,0 1 1,0 1-1,0-1 1,1 1 0,-1-1-1,1 1 1,-1 0 0,1 1-1,0-1 1,0 1 0,0 0-1,-4 6 1,3-3 1,-1 1-1,1 0 1,0 0 0,0 0 0,1 0-1,0 1 1,1 0 0,-4 15 0,5-11-26,0 1 0,0 0 0,2-1 0,0 1 1,0 0-1,1-1 0,1 1 0,0 0 0,1-1 1,0 0-1,1 0 0,1 0 0,12 24 0,-15-33 3,0-1 0,0 1 0,1-1 1,0 0-1,-1 1 0,1-1 0,1 0 0,-1-1 0,0 1 0,1-1 0,-1 1 0,1-1 0,0 0 0,-1 0 0,1-1 0,0 1 0,0-1 0,0 0 0,1 0 0,-1 0 0,5 0 0,-6-1 6,0 0 0,1 0 0,-1-1 0,0 1 0,0-1 0,0 1 0,0-1 0,0 0 0,0 0 0,0-1 0,0 1-1,-1-1 1,1 1 0,0-1 0,-1 0 0,1 0 0,-1 0 0,0 0 0,0 0 0,0-1 0,0 1 0,0-1 0,0 1 0,0-1 0,-1 0 0,0 0 0,1 1-1,0-6 1,5-16-10,-1-1-1,-1 0 0,-2 0 1,0 0-1,-2 0 0,0-1 1,-5-32-1,0 43 36,-1 22 38,-3 26 4,3 6-62,2 0 0,1 0 0,2 1 0,8 67 0,-6-99-7,-1 1 0,2 0 1,4 13-1,-6-20-6,-1 0 0,1 0 0,0 0 0,0-1 0,0 1 0,0 0 0,1-1 0,-1 1 0,0-1 1,1 1-1,-1-1 0,1 1 0,-1-1 0,1 0 0,0 0 0,0 0 0,-1 0 0,1 0 0,0 0 0,2 0 0,-3-1-3,0 0-1,1 0 1,-1 0-1,0 0 1,0 0-1,0 0 1,1 0-1,-1-1 1,0 1-1,0 0 1,0-1-1,0 1 1,0-1-1,0 1 1,0-1-1,0 0 1,0 1-1,0-1 1,0 0-1,0 0 1,0 0-1,0 0 1,-1 1-1,1-1 1,0 0-1,-1 0 1,1-1-1,0 1 1,-1 0-1,1-2 1,2-4-41,-1 1 0,0-1 1,0 0-1,0-8 1,12-156-229,-12 122 306,1-1-1,17-79 1,-11 106 86,-9 23-111,0 0 0,1 0 0,-1 0 1,0-1-1,0 1 0,0 0 0,0 0 1,1 0-1,-1 0 0,0 0 0,0 0 1,0 0-1,0 0 0,1-1 0,-1 1 1,0 0-1,0 0 0,0 0 0,1 0 1,-1 0-1,0 0 0,0 0 0,0 0 1,1 0-1,-1 0 0,0 0 0,0 0 1,0 0-1,1 1 0,-1-1 0,0 0 1,0 0-1,0 0 0,1 0 0,-1 0 1,0 0-1,0 0 0,0 0 0,0 1 1,0-1-1,1 0 0,-1 0 0,0 0 1,0 0-1,0 1 0,0-1 0,0 0 1,0 0-1,0 0 0,1 0 0,-1 1 1,0-1-1,0 0 0,0 0 0,0 0 1,0 1-1,0-1 0,0 0 0,0 0 1,0 1-1,0-1 0,4 16 144,-4-15-142,6 34 189,-1 1-1,-1 45 1,-7 73-18,3-152-172,-2 21 42,2 19 110,5-47-47,5-12-194,-1 2 47,-3 4 6,-2 4-15,0-1 1,1 1-1,0 0 1,0 1-1,0-1 0,1 1 1,0 0-1,1 0 1,7-5-1,-9 8 19,1 0 1,-1-1-1,1 0 0,-1 0 1,0 0-1,0 0 0,-1-1 1,1 1-1,-1-1 0,0 0 1,0-1-1,-1 1 0,0-1 1,0 1-1,0-1 0,0 0 1,-1 0-1,0 0 0,1-8 1,17-52 146,-20 65-152,0 1 0,0 0 0,0 0 0,0-1 1,0 1-1,0 0 0,0 0 0,0-1 0,0 1 1,0 0-1,0 0 0,0-1 0,0 1 0,0 0 0,1 0 1,-1-1-1,0 1 0,0 0 0,0 0 0,0 0 1,1 0-1,-1-1 0,0 1 0,0 0 0,0 0 0,1 0 1,-1 0-1,0 0 0,0-1 0,1 1 0,-1 0 1,0 0-1,0 0 0,1 0 0,0 0-1073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9978,'6'6'3681,"2"6"-2753,-1 21-872,-2 13-64,-5 20-56,-3 13 56,-5 12 192,-1 3 80,0-8 0,1-12-32,3-21-264,1-18-184,1-16-440,-2-10-304,1-12-832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1 450 6993,'4'-11'3113,"16"-20"-1577,11 6-391,9 4-585,5-5-280,0 2-408,-1 3-224,-4-1-936</inkml:trace>
  <inkml:trace contextRef="#ctx0" brushRef="#br0" timeOffset="1">630 76 10474,'14'-18'3977,"12"-13"-2825,3 5-856,-4 26-424,-8 11-48,-9 32 64,-7 19 144,-1 25 320,-1 18 96,-6 11-79,3-3-65,-1-9-400,2-17-232,3-33-441,0-17-247,3-28-360,-1-9-104,-1-15-353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1 620 6769,'1'2'250,"0"-1"-1,1 1 0,-1-1 1,1 0-1,-1 0 0,1 1 1,0-1-1,-1 0 0,1 0 0,0 0 1,0-1-1,0 1 0,0 0 1,0-1-1,0 1 0,0-1 1,3 0-1,1 1-250,1 0 1,-1 0-1,1-1 1,8-1-1,-6-1-6,0-1-1,0 0 1,0 0-1,0-1 1,-1 0-1,1 0 1,-1-1-1,0 0 1,0-1-1,-1 0 1,1 0-1,-1 0 1,-1-1-1,1 0 1,-1 0-1,7-12 0,-2 3 13,0-1-1,-2 0 1,0-1-1,0 0 1,-2 0-1,0-1 1,3-20-1,-5 12 133,-2 0-1,-1 0 1,-2 0-1,0 0 1,-2 0-1,-1 0 1,-1 0-1,-1 1 1,-1 0 0,-19-50-1,23 73-52,1-1-1,-1 0 1,0 1-1,0-1 1,0 1-1,0 0 1,-5-5-1,7 7-69,-1 1 0,1 0 0,0-1-1,-1 1 1,1 0 0,0 0 0,-1-1-1,1 1 1,-1 0 0,1 0 0,0 0-1,-1 0 1,1 0 0,-1 0 0,1-1-1,-1 1 1,1 0 0,-1 0 0,1 0-1,0 0 1,-1 1 0,1-1 0,-1 0-1,0 0 1,0 1 2,0-1-1,0 1 1,0 0 0,1 0-1,-1-1 1,0 1 0,0 0-1,1 0 1,-1 0 0,0 0-1,1 0 1,-1 0 0,1 0-1,-1 2 1,-5 16 56,0 1-1,1 1 1,1-1-1,1 1 1,0 36 0,1-24 2,-9 266 832,12-248-726,3 1 0,2-1 0,22 91 0,-24-128-154,0-1 0,1 1 0,0-1 0,1 0 0,0 0 0,1 0 0,1-1 0,13 17 0,-20-27-29,0-1 0,0 1-1,0-1 1,1 0 0,-1 1 0,1-1-1,-1 0 1,1 0 0,-1 0-1,1 0 1,0 0 0,-1 0-1,1 0 1,0-1 0,0 1-1,-1-1 1,1 1 0,0-1-1,2 1 1,-2-2-10,-1 1 0,1 0 0,-1-1 1,1 1-1,-1-1 0,0 0 0,1 1 0,-1-1 0,0 0 1,0 0-1,0 0 0,0 0 0,0 0 0,0 0 1,0 0-1,0 0 0,0 0 0,0 0 0,1-2 0,2-6-43,0 1 0,0-1 0,-1 0 1,0 0-1,-1 0 0,2-10 0,2-16-64,-1 0-39,2 1 1,2 0-1,20-56 0,-27 87 143,-1-1 0,1 1 0,0 0 0,0 0 0,0-1 0,0 1 0,1 1 0,4-6 1,-6 8 13,-1-1 1,1 1-1,0 0 1,-1-1-1,1 1 1,0-1 0,0 1-1,0 0 1,-1 0-1,1-1 1,0 1 0,0 0-1,0 0 1,-1 0-1,1 0 1,0 0 0,0 0-1,1 0 1,0 1 3,-1-1 0,0 1 0,1 0 0,-1 0 0,0-1 0,1 1 0,-1 0 0,0 0 0,0 0 0,0 0 0,0 0 0,0 0 0,0 1 0,1 1 0,3 8 24,0-1 0,-1 2 0,-1-1 0,1 0 0,-2 1 0,0-1 0,0 1 0,0 13 1,1 129 155,-4-101-147,11 91 1,-9-133-35,1-1 1,1 1 0,0-1-1,0 0 1,9 17-1,-11-25 3,0 1-1,0-1 0,1 0 1,-1 0-1,1 0 1,-1 0-1,1 0 0,0 0 1,0 0-1,0 0 1,0-1-1,0 1 0,0-1 1,1 1-1,-1-1 0,0 0 1,1 0-1,-1 0 1,1 0-1,-1 0 0,1-1 1,-1 1-1,1-1 0,0 0 1,-1 0-1,1 0 1,2 0-1,2-1 0,-1-1 0,0 0 0,0-1 0,0 1 0,0-1 0,0 0 0,-1-1 0,1 1 0,-1-1 0,0 0 0,0 0 0,-1-1 0,6-5 0,6-8-122,-1-1-1,15-25 1,-10 12-180,-2-1 0,-1-1 0,23-72 0,-23 50 267,16-107 0,-32 159 47,1-10 73,0 1-1,0 0 0,-1 0 0,-1-1 0,0 1 1,-1-1-1,-4-19 0,5 32-76,0 0 0,-1-1 0,1 1 0,0 0 1,-1 0-1,1 0 0,-1-1 0,1 1 0,-1 0 0,0 0 0,1 0 0,-1 0 0,0 0 0,0 0 0,0 0 1,1 0-1,-1 1 0,0-1 0,0 0 0,0 0 0,-1 1 0,1-1 0,0 1 0,0-1 0,0 1 0,0-1 1,0 1-1,-1 0 0,-1-1 0,2 1-7,-1 0 1,0 1 0,0-1-1,1 1 1,-1-1-1,0 1 1,1-1 0,-1 1-1,1 0 1,-1 0-1,1 0 1,-1 0 0,1 0-1,0 0 1,-1 0-1,1 0 1,0 1 0,0-1-1,0 0 1,-2 3 0,-3 6 4,0 1 0,1 0 0,0 1 0,1-1 0,0 1 0,1-1 0,0 1 0,-1 13 0,0 5 54,2 0 0,1 32 0,2-48-26,0 1 0,1-1 1,0 0-1,1 0 0,0 0 0,2 0 0,8 20 0,-12-30-34,1 0-1,0-1 1,0 1 0,0-1-1,1 1 1,-1-1-1,1 0 1,0 0 0,-1 0-1,2 0 1,-1 0-1,0-1 1,0 0-1,1 1 1,-1-1 0,1 0-1,0-1 1,0 1-1,0-1 1,0 1 0,0-1-1,0 0 1,0-1-1,0 1 1,0-1 0,0 0-1,0 0 1,0 0-1,0 0 1,6-2 0,-3 0-5,0 0 1,0 0-1,0-1 1,0 0-1,0-1 1,-1 0 0,0 0-1,0 0 1,0-1-1,0 1 1,7-9-1,-5 4-8,0 0 0,-1 0 0,0-1-1,0 1 1,-1-2 0,8-16-1,-10 14 18,-1 0 0,1 0 0,-2 0 0,0 0 0,0-22 0,-1 19-1,0 0 1,2 0 0,4-21-1,-6 37-6,-1-1-1,1 0 1,0 0-1,-1 1 1,1-1-1,0 1 1,-1-1-1,1 0 1,0 1-1,0-1 1,0 1-1,-1 0 1,1-1-1,0 1 1,0 0-1,0-1 1,0 1-1,0 0 0,0 0 1,0 0-1,0 0 1,0 0-1,-1 0 1,1 0-1,0 0 1,0 0-1,0 0 1,0 0-1,0 1 1,0-1-1,0 0 1,0 1-1,0-1 1,-1 1-1,1-1 1,0 1-1,0-1 1,-1 1-1,1-1 1,0 1-1,-1 0 1,1-1-1,0 2 1,4 4 10,-1 0 1,-1 1-1,1-1 1,-1 1 0,0 0-1,-1 0 1,1 0-1,-1 0 1,1 11 0,7 72 186,-9-79-164,0 27 57,-2-31-78,1 0 0,0 1 1,0-1-1,1 1 1,0-1-1,0 1 0,1-1 1,3 11-1,-5-18-11,1 1 0,-1-1 0,0 0 0,0 0 0,0 1 0,0-1-1,0 0 1,0 0 0,1 0 0,-1 1 0,0-1 0,0 0 0,0 0 0,0 1 0,1-1 0,-1 0-1,0 0 1,0 0 0,1 0 0,-1 0 0,0 1 0,0-1 0,1 0 0,-1 0 0,0 0 0,0 0 0,1 0-1,-1 0 1,0 0 0,1 0 0,-1 0 0,0 0 0,0 0 0,1 0 0,-1 0 0,0 0 0,1 0-1,-1 0 1,0 0 0,0-1 0,1 1 0,-1 0 0,0 0 0,0 0 0,1 0 0,-1 0 0,0-1 0,0 1-1,0 0 1,1 0 0,-1 0 0,0-1 0,0 1 0,0 0 0,0 0 0,0-1 0,1 1 0,8-17 6,20-47-56,107-223-37,-131 276 93,23-36 15,-26 45-19,-1 0 0,0 0 1,1 1-1,-1-1 0,1 1 0,0-1 1,-1 1-1,1-1 0,0 1 0,0 0 1,0 0-1,0 0 0,0 0 0,0 0 1,0 0-1,0 1 0,1-1 0,-1 1 1,3-1-1,-3 1-1,-1 1 1,1-1-1,-1 1 0,0-1 1,1 1-1,-1-1 0,0 1 1,1 0-1,-1 0 1,0 0-1,0-1 0,0 1 1,0 0-1,0 1 0,0-1 1,0 0-1,0 0 1,0 0-1,-1 0 0,1 1 1,0-1-1,-1 0 0,1 1 1,-1-1-1,1 1 1,-1-1-1,0 0 0,1 3 1,1 7 16,-1 0 0,2 19 0,-3-22-4,2 111 244,-2-60 139,13 107 1,-12-164-387,-1 0 0,0 0 0,1 0 0,-1-1 0,1 1 0,-1 0 0,1 0 0,0 0 0,0-1 0,0 1 0,0 0 0,2 1 0,-3-2-16,1-1-1,-1 0 1,1 1-1,-1-1 1,1 1-1,0-1 1,-1 0-1,1 0 1,-1 1-1,1-1 0,0 0 1,-1 0-1,1 0 1,0 0-1,-1 0 1,1 0-1,0 0 1,-1 0-1,1 0 1,-1 0-1,1 0 1,0 0-1,-1 0 1,2-1-1,1-1-52,1 0-1,0 0 1,-1-1-1,0 1 1,1-1-1,-1 0 1,0 0-1,0 0 1,2-4-1,46-67-1216,-43 62 1037,28-44-1011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7786,'2'-14'3008,"4"-20"-2136,5-8-351,7-7-345,1 3-56,1-2-56,1 8 0,1 18 104,1 0 40,6 22 96,11 13-32,11 10-144,3 2-192,17 7-792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28 320 5041,'-2'0'165,"1"-1"-1,-1 0 1,1 1-1,-1-1 1,1 0-1,-1 0 1,1 0 0,-1 0-1,1-1 1,0 1-1,0 0 1,-1-1-1,1 1 1,0 0 0,0-1-1,1 1 1,-1-1-1,0 0 1,0 1-1,0-4 1,0 1-40,1 1 0,-1-1-1,1 0 1,0 1 0,1-1 0,-1 1-1,0-1 1,1 0 0,2-5 0,2-6 37,2 0-1,-1 0 1,15-22 0,-20 35-76,15-24 293,36-45 0,-47 64-287,1 1 0,0-1-1,0 2 1,0-1 0,1 1-1,0-1 1,0 2-1,0-1 1,1 1 0,-1 0-1,14-4 1,-20 8-49,1 0 0,-1-1 0,1 1 0,-1 0 0,1 0 0,-1 0 0,1 0 0,-1 0 0,1 0 0,0 1 0,-1-1 0,1 0 0,-1 1 0,1-1-1,-1 1 1,0 0 0,1-1 0,-1 1 0,0 0 0,1 0 0,-1 0 0,0 0 0,0 0 0,0 0 0,0 0 0,0 0 0,0 1 0,0-1 0,0 0 0,1 3 0,1 3 68,0-1 1,0 1-1,-1 0 1,0 0-1,2 11 0,0 12 44,-1 0-1,-1 0 1,-3 41-1,-15 92 154,7-100-371,1 101-1,8-161-61,-1-3 78,1 1 0,0-1 1,0 1-1,0 0 0,0-1 1,0 1-1,0-1 0,0 1 0,0-1 1,0 1-1,0-1 0,0 1 1,0 0-1,0-1 0,0 1 0,0-1 1,0 1-1,1-1 0,-1 1 1,0-1-1,0 1 0,1-1 0,-1 1 1,0-1-1,1 0 0,-1 1 1,0-1-1,1 1 0,-1-1 0,1 0 1,-1 1-1,1-1 0,-1 0 1,1 1-1,14-9-3166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9202,'11'-12'1047,"-1"0"-1,14-20 1,-11 12-914,-1-1 1,13-34 0,29-113-645,-51 155 778,0 0 299,-3 20 369,-36 243 502,-2 16-2021,27-152-679,3-71 212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0 400 9490,'33'-8'1967,"59"-21"0,28-22-2576,-60 24-2048,70-21-1,-55 29 370,36-11 1745,-98 25 912,0 0 0,-1 0 0,0-2 0,0 1 0,0-1 0,11-10 0,-17 11-41,0 0 1,0-1-1,0 0 0,-1 0 0,0 0 1,-1 0-1,1-1 0,3-10 0,-3 6 1030,0-1-1,5-25 1,-23 161-282,6-50-834,-102 632-1677,94-650-35,0-21-236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8314,'9'-11'3777,"21"-12"-1777,3 3-792,1-2-784,3 5-224,-9 3-184,0 5-48,-3 9 8,-10 9-16,-9 17-24,-7 7 16,-19 16-48,-5 5-80,-9 0-200,-1-8-160,5-13-536,2-15-288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14:57:3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4313,'0'-3'288,"1"0"1,-1 0-1,1-1 1,0 1-1,0 0 0,1 0 1,-1 0-1,0 0 1,1 0-1,0 0 0,0 0 1,0 1-1,0-1 1,3-3-1,40-34 170,-32 30-18,-9 6-405,0 1 0,1 0 1,0 0-1,0 0 0,0 1 0,0-1 1,0 1-1,0 0 0,1 1 0,-1-1 1,1 1-1,-1 0 0,1 1 1,-1-1-1,1 1 0,6 1 0,-8-1-30,0 1 0,0 0 0,0-1-1,0 2 1,0-1 0,-1 0 0,1 1-1,0 0 1,-1 0 0,1 0 0,-1 0-1,0 0 1,0 1 0,0-1 0,0 1-1,0 0 1,0 0 0,-1 0-1,1 0 1,-1 1 0,0-1 0,0 1-1,2 4 1,0 5 25,0 0 0,0 0 0,-1 1 0,-1-1 0,0 1 0,0 22 0,-9 85 244,6-112-244,-3 41 124,-3 1 1,-3-2-1,-1 1 1,-2-1-1,-22 49 1,32-89-159,-2 1 1,1-2-1,-1 1 1,0 0 0,-1-1-1,0 0 1,0 0 0,-1-1-1,-10 10 1,16-16 4,0-1 0,1 0 0,-1 1-1,1-1 1,-1 1 0,0-1 0,1 0 0,-1 0 0,0 1-1,1-1 1,-1 0 0,0 0 0,1 0 0,-1 0-1,0 0 1,1 0 0,-1 0 0,0 0 0,0 0 0,1 0-1,-1 0 1,0 0 0,1 0 0,-1 0 0,0-1-1,1 1 1,-1 0 0,0-1 0,1 1 0,-1 0 0,1-1-1,-1 1 1,1-1 0,-1 1 0,1-1 0,-1 1 0,1-1-1,-1 1 1,1-1 0,0 0 0,-1 1 0,1-1-1,0 1 1,-1-1 0,1 0 0,0 1 0,0-1 0,0 0-1,-1-1 1,0-4 10,0 0 1,0 0-1,0 0 0,1-9 1,2-22 12,3 0 0,1 0 0,14-48 0,-12 54-34,1-6 13,1 1 0,3 1 0,1 0 0,1 0 0,28-46 0,-31 64 11,0-1 0,1 2 0,0-1 0,2 2 0,-1 0 0,2 1 0,0 0 0,1 1 1,0 1-1,1 1 0,23-12 0,-38 22-12,0 0 1,0-1-1,0 1 1,0 0-1,0 0 1,0 1-1,0-1 1,0 1-1,0-1 1,0 1-1,0 0 1,0 0-1,0 0 1,1 1-1,-1-1 1,0 1-1,0 0 1,4 1-1,-4 0 2,0 0-1,0 0 0,0 0 0,0 0 1,0 1-1,0-1 0,-1 1 0,0 0 1,1 0-1,-1 0 0,0 0 0,0 0 1,2 5-1,1 5 5,0 1 0,-1-1 0,0 1-1,-1 0 1,-1 0 0,1 27 0,-1 15 83,-8 65-1,4-98-61,-2 0 0,0 0 0,-1 0 0,-2-1 0,-14 35 0,21-56-29,0 0-1,-1 0 1,1 0 0,0 0 0,-1 0 0,1 0-1,-1-1 1,1 1 0,-1 0 0,1 0 0,-1-1 0,1 1-1,-1 0 1,0-1 0,1 1 0,-1-1 0,0 1-1,0-1 1,1 1 0,-1-1 0,0 1 0,0-1 0,-1 1-1,1-2 1,1 1 0,-1 0-1,0-1 1,1 1 0,-1-1-1,1 1 1,-1-1-1,1 1 1,-1-1 0,1 1-1,-1-1 1,1 0 0,-1 1-1,1-1 1,0 0 0,-1 1-1,1-1 1,0 0-1,0 0 1,-1-1 0,-1-6 1,0-1 0,0 0 0,0-13 0,0-21 14,3 0 1,1 0 0,13-77-1,-11 103-16,0-1 0,1 1 0,1 1 1,0-1-1,1 1 0,1 0 0,0 1 0,2 0 0,-1 0 0,2 1 0,0 0 0,16-15 0,-20 23 17,0 1 0,0 0-1,1 0 1,0 1-1,-1 0 1,1 0 0,0 1-1,1 0 1,-1 0 0,1 1-1,-1 0 1,13-1 0,-15 3 11,0-1 0,1 1 1,-1 0-1,0 1 1,0-1-1,0 1 0,0 0 1,0 1-1,0 0 1,0 0-1,-1 0 1,1 0-1,-1 1 0,1 0 1,-1 0-1,0 0 1,0 1-1,6 6 1,-3-1-1,0 1 1,-1 0 0,0 1 0,-1-1 0,0 1-1,-1 0 1,0 1 0,-1-1 0,0 1 0,3 18-1,-1 8 19,-1 0-1,0 42 0,-5-43-67,-3 1 0,0-1 0,-12 45-1,-5 55-844,22-100-351,0-32 127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10122,'3'12'724,"-1"0"1,-1 0-1,0 0 0,0 0 1,-1 0-1,-1 0 0,-2 18 1,-5 4-977,-13 41 1,-6 24 139,25-82 130,5-22 40,9-26-2,14-88-136,-24 102-44,0 1 0,-1-1-1,-1 0 1,-1 0 0,-2-18-1,2 32 44,1 0-1,-1 0 1,0 0-1,0 0 0,0 0 1,0 0-1,0 0 0,-1 1 1,-3-6-1,5 8 50,0-1 1,-1 1-1,1-1 0,-1 1 1,1 0-1,0 0 0,-1-1 1,1 1-1,-1 0 0,1 0 0,-1-1 1,1 1-1,0 0 0,-1 0 1,1 0-1,-1 0 0,1 0 1,-1 0-1,1-1 0,-1 1 1,1 0-1,-1 1 0,0-1 0,0 0-25,0 1-1,0-1 0,0 1 1,0-1-1,0 1 1,0 0-1,0-1 0,0 1 1,1 0-1,-1 0 0,0 0 1,0 0-1,1 0 0,-2 1 1,-10 19-1036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1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351 752 7738,'6'-7'1660,"-3"4"-1432,0 0 0,-1 0 0,1 0 0,-1 0 0,0 0 0,0 0 1,2-7-1,-3 9-273,-1 0-1,0 0 1,0 0 0,0 0 0,0 0 0,0 0 0,0-1 0,-1 1 0,1 0 0,0 0-1,-1 0 1,1 0 0,0 0 0,-1 0 0,1 0 0,-1 0 0,1 0 0,-1 0 0,0 1-1,1-1 1,-1 0 0,0 0 0,0 0 0,0 1 0,0-1 0,1 0 0,-1 1 0,0-1 0,0 1-1,0-1 1,0 1 0,-2-1 0,-5-3-15,-1 0-1,1 1 1,-1-1-1,0 2 1,0-1-1,-1 2 1,1-1 0,0 1-1,0 0 1,-1 1-1,1 0 1,-1 1-1,1 0 1,0 0-1,-15 4 1,12-1 194,1 0-1,-1 1 1,1 0-1,0 1 0,1 0 1,-1 0-1,1 1 1,0 1-1,1-1 1,0 2-1,-12 13 1,14-15-129,0 1 0,1 0 0,0 1 0,1-1 1,0 1-1,0 0 0,1 1 0,1-1 0,-1 1 0,1-1 0,1 1 0,-3 19 1,5-27-16,-1 1 0,1-1 1,0 0-1,0 0 0,1 0 1,-1 0-1,0 1 0,1-1 1,-1 0-1,1 0 0,0 0 1,0 0-1,0 0 1,0 0-1,0 0 0,0 0 1,0 0-1,1-1 0,-1 1 1,3 2-1,-2-3 9,1 1-1,-1-1 1,1 0-1,-1 0 1,1 0-1,-1 0 1,1 0-1,0-1 1,-1 1-1,1-1 1,0 0-1,0 0 1,-1 0-1,5 0 1,4-2 52,1 0 1,-1 0 0,1-2 0,-1 1-1,0-1 1,17-9 0,-8 2 57,-1-1-1,0-1 1,0 0 0,-2-2 0,0 0 0,0-1-1,-1 0 1,16-24 0,-15 16-84,0-2 0,-2 0 0,-1-1 0,-1 0 0,17-53 0,2-21 35,-5-1-1,-4-1 1,9-108-1,-33 175 593,1 36-639,0 0-1,0 0 0,0 0 0,0 0 0,0-1 1,0 1-1,0 0 0,0 0 0,0 0 1,0 0-1,-1-1 0,1 1 0,0 0 0,0 0 1,0 0-1,0 0 0,0 0 0,-1 0 0,1 0 1,0-1-1,0 1 0,0 0 0,0 0 1,-1 0-1,1 0 0,0 0 0,0 0 0,0 0 1,0 0-1,-1 0 0,1 0 0,0 0 1,0 0-1,0 0 0,0 0 0,-1 0 0,1 0 1,0 0-1,0 0 0,0 0 0,-1 0 1,1 0-1,0 1 0,0-1 0,0 0 0,0 0 1,0 0-1,-1 0 0,1 0 0,0 0 1,0 0-1,0 1 0,0-1 0,0 0 0,0 0 1,0 0-1,-1 0 0,1 1 0,0-1 0,0 0 1,0 0-1,0 0 0,0 0 0,0 1 1,0-1-1,0 0 0,0 0 0,-6 12 223,1-1-1,0 1 1,-5 17 0,-102 412 702,72-268-935,1-15-290,-38 169-1461,54-215 1728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6769,'0'2'2377,"2"8"-2049,5 12-136,1 18-32,1 19 0,-6 19 104,-3 4 104,-1 12 88,-8-4-16,-1 1-135,1-2-137,-2-9-216,4-3-136,-3-13-433,-3-9-287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1 540 7066,'5'-4'1057,"-3"2"-929,1 1 0,-1-1 1,0 0-1,1 1 0,-1-1 0,1 1 0,-1 0 1,1 0-1,-1 0 0,1 0 0,0 0 1,0 1-1,-1-1 0,5 1 0,9 0 1,-11 1-97,-1-1 1,1 1 0,-1-2-1,1 1 1,6-1-1,1-3 27,1-1 1,-1-1-1,-1 1 0,23-16 0,25-11 73,15 6-22,-7-5-12,-35 18-47,-18 8-13,0 0-1,0-1 1,-1-1-1,0 0 1,0-1-1,11-10 1,-22 17-21,0-1 1,1 0-1,-1 1 1,0-1 0,1 1-1,-1 0 1,5-2-1,-6 2-4,0 1 0,0 0 0,0 0-1,0 0 1,0 1 0,0-1-1,0 0 1,0 0 0,0 0 0,0 1-1,0-1 1,0 0 0,1 2 0,11 3 112,1-5 65,-13 0-176,0 0 0,0 0 0,0 0 0,0 0 0,0 0 1,1 0-1,-1 0 0,0 0 0,0 0 0,0 0 0,0 1 0,0-1 1,0 0-1,0 1 0,1 0 0,-1-1-14,1 0 0,-1 1 0,0-1 1,0 1-1,0-1 0,0 1 0,-1-1 0,1 1 0,0 0 1,0 0-1,0-1 0,0 1 0,-1 0 0,1 0 0,0 0 1,-1 0-1,1 0 0,-1 0 0,1 0 0,-1 0 1,1 0-1,-1 0 0,0 0 0,1 0 0,-1 0 0,0 0 1,0 0-1,0 0 0,0 0 0,0 1 0,0-1 0,0 0 1,0 0-1,0 0 0,-1 0 0,1 0 0,0 0 0,-1 2 1,-8 28-53,6-23 74,0 1 0,1 0 0,0 0 0,1 0 0,-1 18 0,5-20 30,3 4 30,2 16 54,-7-26-117,-1-1 0,0 1 0,1 0-1,-1-1 1,0 1 0,1 0-1,-1-1 1,0 1 0,1-1 0,-1 1-1,1-1 1,-1 1 0,1-1 0,-1 1-1,1-1 1,0 0 0,-1 1 0,1-1-1,0 0 1,-1 1 0,1-1-1,0 0 1,-1 0 0,1 0 0,1 1-1,-2-1-6,1 0 0,-1 0 0,0 0-1,1 0 1,-1 0 0,1 0 0,-1 0-1,0 0 1,1 1 0,-1-1-1,1 0 1,-1 0 0,0 0 0,1 1-1,-1-1 1,0 0 0,1 0 0,-1 1-1,0-1 1,0 0 0,1 1 0,-1-1-1,0 0 1,0 1 0,0-1 0,1 1-1,-1-1 1,0 0 0,0 1-1,0-1 1,0 1 0,0-1 0,0 0-1,0 1 1,0-1 0,0 1 0,0-1-1,0 1 1,0-1 0,0 1 0,-1 1 2,1 0 0,-1 0 1,1 0-1,-1 0 1,0 0-1,0 0 1,0 0-1,0-1 0,0 1 1,-3 2-1,4-3-14,0-1-1,-1 0 0,1 1 0,0-1 0,0 0 1,0 1-1,-1-1 0,1 0 0,0 0 1,0 1-1,-1-1 0,1 0 0,0 0 0,-1 1 1,1-1-1,0 0 0,-1 0 0,1 0 1,0 0-1,-1 0 0,1 0 0,0 1 0,-1-1 1,1 0-1,-1 0 0,1 0 0,0 0 1,-1 0-1,1 0 0,0 0 0,-1-1 0,1 1 1,-1 0-1,1 0 0,0 0 0,-1 0 1,1 0-1,0 0 0,-1-1 0,1 1 0,0 0 1,-1 0-1,1-1 0,0 1 0,0 0 1,-1 0-1,1-1 0,0 1 0,0 0 0,0-1 1,-1 1-1,1 0 0,0-1 0,0 1 1,0 0-1,0-1 0,0 1 0,0 0 0,-1-1 1,1 1-1,0-1 0,0 1 0,0 0 1,0-1-1,0 1 0,1-1 0,-3-14 3,0 1-1,2-1 1,0 0-1,0 1 1,2-1-1,-1 0 1,2 1-1,7-24 1,-3 14-1,2 0-1,0 0 1,2 1 0,18-30 0,-22 43-1,0 0 1,1 1 0,15-16 0,-20 22-1,0 0 0,1 0 0,-1 1 0,0-1 0,1 1 0,0 0 0,-1 0 0,1 0 0,0 0 0,0 1 0,0 0 0,0 0 1,9-2-1,-12 3 0,1 1 1,0-1-1,0 0 1,-1 1 0,1-1-1,0 1 1,-1 0 0,1 0-1,0-1 1,-1 1-1,1 0 1,-1 0 0,1 0-1,-1 1 1,0-1 0,0 0-1,1 0 1,-1 1-1,0-1 1,0 1 0,0-1-1,0 1 1,0 1 0,4 5 7,-2 1 1,1 0 0,2 10 0,-4-10-10,7 17 9,14 32 0,-18-49-25,-1 0 1,1-1 0,0 0 0,1 0-1,0 0 1,0-1 0,8 8-1,-12-14 12,0 0 1,0 1-1,0-1 0,0 0 0,0 0 1,1 0-1,-1 0 0,0-1 0,0 1 1,1 0-1,-1-1 0,0 0 0,1 1 0,-1-1 1,1 0-1,-1 0 0,0-1 0,1 1 1,-1 0-1,0-1 0,1 0 0,-1 1 1,0-1-1,0 0 0,0 0 0,1 0 0,-1 0 1,0-1-1,0 1 0,0 0 0,1-3 1,7-3 9,-1-1 1,0-1-1,-1 1 0,12-17 1,-11 14-17,-1-1 1,0 0-1,0-1 1,-1 0 0,-1 0-1,0 0 1,-1-1-1,-1 0 1,0 0-1,-1 0 1,0-1-1,1-17 1,-4 29 0,-1-1 0,1 0 0,-1 1 0,1-1 0,-1 1 0,0 0 0,0-1 0,-1 1 0,1 0 0,-1-1 0,0 1 0,0 0 0,0 0 0,0 1 0,0-1 0,0 0 0,-1 1 0,0-1 0,1 1 0,-1 0 0,0 0 0,-4-2 0,5 2 11,-1 1 0,1 0 0,-1 0 0,1 0 0,-1 0-1,0 1 1,1-1 0,-1 1 0,0 0 0,0 0 0,1-1 0,-1 2 0,0-1 0,0 0 0,1 1-1,-1-1 1,0 1 0,1 0 0,-1 0 0,0 0 0,1 0 0,-1 0 0,1 0 0,0 1 0,-1-1 0,1 1-1,0 0 1,0 0 0,-3 3 0,-2 4 19,0-1 0,1 1 0,1 0 0,0 1 0,0-1 0,0 1 0,2 0 0,-1 0-1,1 1 1,0-1 0,1 1 0,1-1 0,-1 15 0,0 3 28,3 0 1,0 0-1,10 55 0,-9-72-51,1 1 0,0-1 0,0 1 0,1-1 0,1 0 0,9 17 0,-13-26 0,0 0 0,1 0 0,0 0 0,-1 0 0,1 0 0,0 0 0,0 0 0,0 0 0,0 0 0,0-1 1,0 1-1,0-1 0,1 0 0,-1 0 0,1 0 0,-1 0 0,1 0 0,-1 0 0,1 0 0,-1-1 0,1 0 1,0 1-1,-1-1 0,1 0 0,-1 0 0,1 0 0,0-1 0,-1 1 0,1-1 0,0 1 0,-1-1 0,1 0 1,-1 0-1,0 0 0,1 0 0,2-2 0,2-2-17,1 0 1,-1 0-1,0-1 0,-1 0 1,1 0-1,-1 0 1,0-1-1,-1 0 0,1 0 1,-2-1-1,7-10 1,2-10-59,0 0 1,8-29 0,-15 32 77,0 1 1,-2-1-1,-1-1 0,-1 1 0,-1-34 0,-4 128 604,0 107-323,3-175-278,0-1 1,0 0-1,0 1 1,0-1-1,0 0 1,0 1 0,0-1-1,0 0 1,0 0-1,0 1 1,0-1-1,0 0 1,1 1-1,-1-1 1,0 0 0,0 0-1,0 1 1,0-1-1,0 0 1,1 0-1,-1 1 1,0-1-1,0 0 1,0 0 0,1 0-1,-1 1 1,0-1-1,0 0 1,1 0-1,-1 0 1,0 0 0,1 1-1,-1-2 17,1 1 0,0-1 0,-1 0 0,1 1 0,-1-1 0,1 1 0,-1-1 0,1 0-1,-1 1 1,1-1 0,-1 0 0,0 0 0,1 1 0,-1-1 0,0 0 0,0 0 0,0 0 0,1-1 0,33-103 127,-16 53-114,-5 14-18,2 0 0,2 1 0,23-39 0,-39 75-15,1-3 21,0 1-1,1 0 1,-1-1-1,1 1 1,5-5 0,-7 8-14,-1-1 0,1 1 0,-1-1 0,1 1 0,0 0-1,-1-1 1,1 1 0,-1 0 0,1 0 0,0 0 0,-1-1 0,1 1 0,0 0 0,-1 0 0,1 0 0,0 0 0,0 0 0,-1 0 0,1 0 0,0 0 0,-1 1 0,1-1 0,0 0 0,-1 0 0,1 1 0,0-1 0,-1 0 0,1 0 0,-1 1 0,1-1 0,-1 1 0,1-1 0,-1 1 0,1-1 0,-1 1-1,1-1 1,-1 1 0,1-1 0,-1 1 0,0-1 0,1 1 0,-1 0 0,0-1 0,1 2 0,5 10 61,-1 0-1,0 0 1,0 1 0,-2-1-1,4 18 1,8 72 87,-9-53-109,0 4-149,-2 76 1,-7-103-45,2-23 19,1 0 0,-1 0 0,1 0 0,-1 1 0,1-1 0,0 0 0,1 1 0,0 5 0,0-3-925,-3-5-241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7346,'15'-26'2600,"24"-26"-2192,10 1-144,13 12-296,-4 12-288,5 17-672,4 12-456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7418,'-9'13'2844,"2"13"-3241,5-16 665,-43 239 1840,37-66-942,1-6-1259,6-166 34,0-4 22,0 0 0,1 0 1,0 0-1,0 0 0,1-1 1,-1 1-1,3 7 0,-3-13-23,0-5-1249,0 2 895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15 327 6033,'5'-28'1196,"1"1"-1,1-1 1,2 2-1,22-51 1,-6 19 99,-22 51-1111,0-2 84,0 0 1,1 0-1,0 1 1,8-12-1,-11 19-223,1-1 0,-1 0 1,0 1-1,0 0 0,1-1 0,-1 1 0,0 0 1,1 0-1,-1 0 0,1 0 0,0 0 0,-1 0 0,1 0 1,0 0-1,-1 1 0,1-1 0,0 1 0,0-1 0,0 1 1,0 0-1,-1-1 0,1 1 0,0 0 0,0 0 1,0 1-1,0-1 0,0 0 0,0 0 0,2 2 0,3 1-4,-1 0-1,1 1 1,-1-1-1,0 2 1,0-1-1,0 1 1,-1-1-1,1 2 0,-1-1 1,5 7-1,6 9 3,20 36-1,-23-34-40,0 1 1,-2 1-1,-1 0 0,-1 1 1,-1-1-1,-1 2 1,-2-1-1,4 35 0,-8-38-31,0 0 0,-2 0-1,-1 1 1,0-1 0,-2 0-1,0-1 1,-2 1 0,0-1-1,-2 0 1,-10 22 0,0-9-278,-2-1 0,-1-1 1,-1-1-1,-2-1 1,-1-1-1,-2-1 0,0-1 1,-42 32-1,26-33-762,3-7-220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7042,'-8'12'2896,"-7"7"-1896,3 13-384,-1 5-79,1 8-265,0 1-80,4 4-80,0-6-56,5 3-40,0-3-72,3-7-152,3-4-128,5-15-433,-2-7-311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8186,'1'-3'114,"-1"0"0,1 0-1,-1-1 1,1 1 0,0 0 0,0 0 0,0 0 0,1 1 0,-1-1 0,1 0 0,0 0 0,-1 1 0,1-1-1,0 1 1,0-1 0,1 1 0,-1 0 0,1 0 0,-1 0 0,1 0 0,-1 1 0,1-1 0,0 0 0,0 1-1,0 0 1,0 0 0,0 0 0,0 0 0,0 0 0,0 1 0,0-1 0,0 1 0,6 0 0,-2 1-94,0-1 1,0 1 0,-1 1 0,1-1 0,0 1 0,-1 0 0,1 1 0,-1 0 0,0 0 0,0 0-1,0 1 1,0-1 0,0 1 0,7 8 0,28 33 474,-2 2 0,-2 2 0,39 70 0,-67-102-684,-7-12 10,0-1 1,0 0-1,0 0 1,1 0-1,3 4 1,-6-7 118,1 0 1,0 0-1,0-1 1,0 1-1,0 0 1,-1-1 0,1 1-1,0-1 1,0 1-1,0-1 1,0 0 0,0 1-1,0-1 1,0 0-1,0 1 1,0-1-1,0 0 1,1 0 0,-1 0-1,0 0 1,0 0-1,0 0 1,0-1-1,0 1 1,0 0 0,0 0-1,1-1 1,11-6-799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10386,'2'3'1290,"6"7"1527,-7-9-2831,0 0-1,0 0 0,1-1 0,-1 1 0,0 0 0,1 0 0,-1-1 0,0 1 0,1-1 0,-1 1 1,1-1-1,-1 1 0,1-1 0,-1 0 0,4 0 0,0 1-91,1-1 1,0 1-1,-1-2 0,1 1 0,0-1 1,-1 1-1,1-1 0,-1-1 0,1 1 1,-1-1-1,1 0 0,-1 0 0,0-1 1,7-4-1,-5 2 103,1-1 1,-1 0-1,0 0 0,-1-1 1,0 0-1,0 0 1,0-1-1,5-9 0,-1 0 136,-1-1 0,-2 0 0,1 0 0,-2-1 0,0 1 0,-2-2-1,5-36 1,-8 52-142,-1 0 0,0-1 0,0 1-1,-1-1 1,1 1 0,-1 0 0,0-1-1,0 1 1,-1 0 0,1 0 0,-1 0-1,0 0 1,0 0 0,0 0 0,0 0-1,-1 1 1,0-1 0,-4-4 0,4 6 2,1 0 1,0 1 0,0-1 0,-1 1 0,1-1 0,-1 1 0,1 0 0,-1 0-1,1 0 1,-1 1 0,0-1 0,1 0 0,-1 1 0,0 0 0,0 0 0,1 0 0,-1 0-1,0 0 1,0 0 0,1 1 0,-1-1 0,0 1 0,1 0 0,-1 0 0,1 0-1,-1 0 1,1 0 0,-1 1 0,1-1 0,-4 4 0,1-2 5,1 1-1,1-1 1,-1 1 0,0 0 0,1 1 0,0-1 0,0 0-1,0 1 1,1 0 0,-1-1 0,1 1 0,0 0 0,0 0-1,-1 7 1,0 4 7,0 0 0,1 0-1,0 24 1,3-16 5,0-1 0,1 1 0,1 0-1,2-1 1,11 39 0,-12-50 0,0-1 0,1 1-1,1-1 1,0 0 0,0 0-1,1 0 1,0-1 0,1 0-1,0-1 1,0 1 0,1-2 0,15 12-1,-18-16-97,1 0 0,0 0 0,0-1 0,0 0-1,0 0 1,1-1 0,-1 0 0,1 0 0,-1-1 0,1 0-1,0 0 1,-1-1 0,1 0 0,0 0 0,-1-1 0,1 0-1,0 0 1,-1-1 0,1 0 0,-1 0 0,13-7-1,26-12-1192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14:57:3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450 115 7554,'0'-3'3084,"-1"2"-3097,1 0 0,-1 0 0,1 1 0,0-1 0,-1 0 0,0 0 1,1 0-1,-1 0 0,1 0 0,-1 1 0,0-1 0,0 0 0,1 1 0,-1-1 0,-1 0 1,-35-21-18,4 2 46,-48-21 0,76 38-16,0 1 0,0 0 0,-1 0 0,1 0 0,-1 1 0,1 0 0,-1 0 0,0 0 0,1 1 0,-1 0 0,0 0 0,1 0 0,-1 0 0,1 1 0,-1 0 0,0 1-1,1-1 1,0 1 0,-1 0 0,1 0 0,0 1 0,0-1 0,0 1 0,0 0 0,1 1 0,-1-1 0,1 1 0,0 0 0,-5 6 0,-5 5 11,2 0 0,0 2 1,0-1-1,1 1 0,2 1 1,-1 0-1,2 1 0,1-1 1,0 2-1,1-1 0,1 1 0,1-1 1,-2 26-1,4-22 1,1 0 0,1 0 1,1 0-1,1 0 0,1 0 0,1 0 0,1-1 0,1 1 0,1-1 1,1-1-1,14 29 0,-19-44-13,0 0-1,1 0 1,0 0 0,0-1-1,0 1 1,0-1 0,1 0-1,0 0 1,0-1 0,1 1-1,10 6 1,-13-10 0,1 0 0,-1 1 1,1-1-1,-1 0 0,1 0 0,0-1 1,0 1-1,-1-1 0,1 0 0,0 0 0,0 0 1,-1-1-1,1 1 0,0-1 0,-1 0 1,1 0-1,0 0 0,-1 0 0,1-1 0,-1 1 1,0-1-1,0 0 0,5-3 0,7-6-9,-1 0-1,0-1 1,-1-1-1,0 0 1,-1-1-1,-1 0 1,0-1-1,-1 0 0,12-25 1,6-18-60,27-80-1,-49 120 56,1-2 23,-1-1 0,0-1 0,-2 1 0,0-1 0,-2 0 0,0-38 0,-1 59-7,-1 1 0,0 0 0,0 0 0,0 0 0,0 0 0,0 0 0,0 0 0,0-1 0,0 1 0,0 0 0,0 0 0,0 0 0,0 0 0,0 0 0,0-1 0,0 1 0,0 0-1,0 0 1,0 0 0,0 0 0,0 0 0,0-1 0,0 1 0,0 0 0,0 0 0,0 0 0,0 0 0,0 0 0,0 0 0,0-1 0,0 1 0,0 0 0,-1 0 0,1 0 0,0 0 0,0 0 0,0 0 0,0 0 0,0-1 0,0 1 0,0 0 0,-1 0 0,1 0 0,0 0 0,0 0 0,0 0 0,0 0 0,0 0 0,-1 0 0,1 0 0,0 0 0,0 0 0,0 0 0,0 0 0,0 0 0,-1 0 0,-5 10 23,-4 19-4,-8 56 21,-7 87 0,21-121 5,2 1 0,10 103 0,-8-152-42,1 1 1,-1 0-1,1 0 0,0-1 0,1 1 1,-1-1-1,1 1 0,-1-1 1,1 0-1,0 1 0,3 3 1,-4-6-6,1 1 1,-1-1 0,0 0 0,1 0-1,-1 0 1,1 0 0,-1 0-1,1 0 1,0 0 0,-1 0 0,1-1-1,0 1 1,-1-1 0,1 1 0,0-1-1,0 1 1,-1-1 0,1 0 0,0 0-1,0 0 1,0 0 0,0 0 0,2-1-1,0-1-5,-1 1 0,1-1 0,-1 1 0,1-1 0,-1-1 0,0 1 0,0 0 0,0-1 0,0 1 0,0-1 0,-1 0 0,1 0 0,-1 0 0,1 0 0,-1 0 0,2-5 0,3-6-27,0 0-1,9-24 1,-1-13-15,-3 0 1,12-99-1,-19 100-158,3 0 0,2 1 0,21-61 0,-19 81 74,-9 38 231,-2 7 24,4 427 1075,-5-427-1189,-1-8-2,1 0 0,0 0 1,0 0-1,1-1 0,0 1 1,3 8-1,-4-16-7,0 0 0,0 0 0,0 0 0,0 0 0,0-1 0,0 1 0,0 0 0,0 0 0,0 0 0,0 0 0,0 0 0,0 0 0,0-1 0,1 1 0,-1 0 0,0 0 0,0 0 0,0 0 0,0 0 0,0 0 0,0 0 0,0 0 0,1 0 0,-1-1 0,0 1 0,0 0 0,0 0 0,0 0 0,0 0 0,1 0 0,-1 0 0,0 0 0,0 0 0,0 0 0,0 0 0,0 0 0,1 0 0,-1 0 0,0 0 0,0 0 0,0 0 0,0 0 0,0 1 0,1-1 0,-1 0 0,0 0 0,0 0 0,0 0 0,0 0 0,0 0 0,0 0 0,1 0 0,-1 0 0,0 0 0,0 1 0,0-1 0,0 0 0,0 0 0,0 0 0,0 0 0,0 0 0,0 1 0,0-1 0,0 0 0,0 0 0,4-11-27,13-111-4,-11 54 97,0 28-41,2-28-46,20-76 0,-26 136 18,1 0 1,0 0 0,0 0 0,8-15 0,-10 22 5,0-1 1,0 1-1,0-1 1,0 1-1,0 0 1,0-1 0,0 1-1,1 0 1,-1 0-1,0 0 1,1 0-1,-1 0 1,1 0 0,-1 0-1,1 0 1,-1 1-1,1-1 1,0 0-1,-1 1 1,1 0 0,0-1-1,-1 1 1,1 0-1,0 0 1,-1 0-1,1 0 1,0 0 0,0 0-1,-1 0 1,1 1-1,0-1 1,1 1-1,2 2 12,1 0 0,-1 0 0,0 0 0,-1 1-1,1 0 1,-1 0 0,0 0 0,0 1-1,0-1 1,0 1 0,-1 0 0,0 0 0,0 0-1,0 0 1,3 10 0,2 6 19,0 1 1,7 40-1,-10-27-74,-1 1 0,-1 1 0,-2-1 0,-2 0 0,-1 0-1,-2 0 1,-9 39 0,7-27-1571,6-32-741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8730,'2'-3'3593,"1"-2"-2377,4 26-576,9 12-112,-8 40-376,5 13-64,-5 16-80,-6 0 8,4-5 0,-6 3-24,3-12-112,-2-6-104,3-30-304,-4-25-272,4-23-656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8682,'5'-5'3417,"6"-10"-2329,12 4-304,15 2-320,1 9-192,-1 18-208,-5 16-80,-19 22-120,-5 7-24,-17 1-112,-9-3-104,-9-15-368,-2-8-304,-6-13-1761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8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0 439 8082,'23'-17'1413,"-1"0"1,21-22 0,-33 29-1418,-1-1 0,1 0 1,-2 0-1,0-1 1,13-23-1,-19 28 2,0 0 1,0 0-1,0 1 0,-1-1 0,0 0 0,0 0 0,-1 0 0,0 0 0,0 0 0,-1 0 1,0 0-1,0 0 0,0 0 0,-1 0 0,0 0 0,0 1 0,-1-1 0,-4-7 0,-2-3 41,-1 0 1,0 1-1,-1 0 0,-1 0 0,-18-17 0,27 30-34,1 1-1,0-1 1,-1 1 0,0 0-1,1 0 1,-1 0 0,0 0-1,-5-2 1,7 4-2,0 0 0,1 0 1,-1 0-1,1 0 0,-1-1 0,1 1 0,-1 0 1,1 0-1,-1 0 0,1 1 0,-1-1 0,1 0 1,-1 0-1,1 0 0,-1 0 0,1 0 0,-1 1 0,1-1 1,-1 0-1,1 0 0,-1 1 0,1-1 0,-1 1 1,0 0 5,0 0 0,0 0 0,1 0 1,-1 1-1,0-1 0,1 0 0,-1 1 1,1-1-1,0 0 0,-1 1 0,1-1 0,0 3 1,-5 53 523,5 90-1,1-88-296,0-37-165,4 162 335,-1-132-314,16 78-1,-18-121-80,0 1 0,1-1-1,1 0 1,-1 0-1,1 0 1,10 16-1,-12-24-13,-1 1-1,0-1 1,0 1-1,1-1 1,-1 1-1,1-1 1,-1 0-1,1 0 0,0 0 1,-1 0-1,1 0 1,0 0-1,0 0 1,0 0-1,-1-1 1,4 1-1,-3-1-13,0 0 0,0 0 0,-1 0 0,1 0 0,0-1 0,0 1 0,0-1 0,0 1 0,0-1 0,0 0 0,0 0 0,-1 0 0,1 0 0,0 0 0,-1 0 0,1-1 0,-1 1 0,1 0 0,1-3 0,2-1-55,-1 0 0,0-1 1,0 0-1,0 0 0,-1 0 0,0 0 1,4-11-1,13-51-129,-9 26 194,-7 27 20,12-30 154,-8 37-5,-2 11 52,1 18 129,-2 13-73,0 42 0,0-2-250,-2-54-141,1 22-200,-4-40 206,0 1 0,0-1-1,0 0 1,-1 0 0,1 0-1,-1 0 1,1 0 0,-1 0-1,0 0 1,0 0 0,0 0-1,0 0 1,0 0 0,0-1-1,-2 4 1,0-4-1183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8122,'0'12'2808,"-2"14"-2864,1 2-816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228 144 7402,'2'-8'112,"0"0"0,-1-1 1,0 1-1,0 0 1,0 0-1,-2-14 1,1 17-268,0 0 1,-1 0-1,0 0 1,0 1 0,0-1-1,-1 0 1,0 0 0,1 1-1,-2-1 1,1 1-1,-6-9 1,7 12 233,1 1 0,-1-1 0,0 0 0,1 1 0,-1-1 0,0 1 0,0-1 0,0 1 0,0-1 1,0 1-1,1 0 0,-1-1 0,0 1 0,0 0 0,0 0 0,0 0 0,0-1 0,0 1 0,0 0 0,0 0 0,0 0 0,0 1 0,0-1 0,0 0 0,0 0 0,0 1 0,0-1 0,0 0 0,0 1 1,1-1-1,-1 1 0,0-1 0,0 1 0,0-1 0,1 1 0,-2 1 0,-3 2 201,0 0 0,0 1 1,1 0-1,-6 7 0,-12 23-83,2 1 1,0 0-1,3 1 0,1 1 0,-20 76 0,30-95-193,2-1-1,0 1 0,1 0 0,2 0 1,-1 22-1,2-35-19,0-1-1,1 1 1,0 0 0,0 0 0,0 0-1,1 0 1,-1 0 0,1-1-1,1 1 1,-1-1 0,1 1-1,0-1 1,0 0 0,1 0-1,-1-1 1,1 1 0,0-1-1,1 1 1,-1-1 0,9 6-1,25 7-755,2-5-808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11 6769,'-7'-2'1014,"0"0"-270,0 0-1,-1 0 0,0 1 1,-11-1-1,17 2-718,-1 1 0,1-1 0,-1 0 0,1 1 1,-1-1-1,1 1 0,-1 0 0,1 0 0,0 0 0,-1 0 0,1 0 0,0 1 0,0-1 0,0 1 1,0-1-1,0 1 0,-2 3 0,-5 5-98,1 0 0,1 1 0,0 1 0,0-1 0,1 1 0,1 0 0,0 0 0,-6 22 0,6-17 32,2 0 1,0 1 0,0-1 0,2 1-1,1 34 1,0-49 46,0-1 0,0 1 0,1-1 0,-1 1 1,1-1-1,0 1 0,-1-1 0,1 1 0,0-1 0,1 0 0,-1 1 0,0-1 0,1 0 0,-1 0 1,3 3-1,-3-5-3,0 1 0,1 0 1,-1-1-1,0 1 1,0-1-1,0 1 0,1-1 1,-1 0-1,0 0 1,1 1-1,-1-1 0,0 0 1,1 0-1,-1 0 0,0 0 1,1-1-1,-1 1 1,0 0-1,1 0 0,-1-1 1,0 1-1,0-1 1,0 1-1,1-1 0,-1 0 1,0 1-1,0-1 1,0 0-1,0 0 0,1-1 1,6-5-46,0 0 0,0 0-1,0-1 1,-1 0 0,0-1 0,-1 1 0,0-1 0,-1-1 0,1 1 0,-2-1 0,1 0 0,5-20-1,-1-7 136,-1 0 0,4-48 0,-11 79-24,3-12 448,-1 28 8,2 34 8,-5-43-540,2 33 145,28 247 87,-29-276-262,0 0-15,0 1 0,0-1 0,1 0 0,3 10 0,-5-14 26,1 0 0,-1 0 0,1 0 0,-1-1 0,1 1 0,-1 0 0,1 0 0,0 0 0,-1-1 0,1 1 0,0 0 0,0-1 0,0 1 0,-1 0 0,1-1 0,0 1 0,0-1 0,0 0 0,0 1 0,0-1 0,0 0 0,0 1 0,0-1 0,0 0 0,0 0 0,0 0 0,0 0 0,0 0 0,0 0 0,0 0 0,0 0 1,0 0-1,2-1 0,28-15-724,10-10 127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2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172 212 7162,'-4'0'274,"1"0"0,0 0 0,0 0 1,-1 0-1,1 1 0,0-1 1,0 1-1,0 0 0,0 0 1,0 0-1,0 1 0,0-1 1,0 0-1,0 1 0,0 0 1,1 0-1,-1 0 0,1 0 1,0 0-1,-1 1 0,-1 2 1,-6 7-205,1 0-1,0 0 1,-7 16 0,15-26 22,-9 17-100,1-1-1,1 1 1,1 1-1,1 0 1,0-1-1,2 2 1,-4 32 0,6-36-7,2 1 0,-1 0 0,2-1 0,1 1 0,0-1 1,1 0-1,1 0 0,0 0 0,9 21 0,-10-30 26,2-1 0,-1 1 0,1-1 0,0 0 0,0 0-1,1-1 1,0 1 0,0-1 0,1-1 0,0 1 0,0-1 0,0 0 0,0 0-1,11 4 1,9 2-70,0 0 0,51 12 0,-52-16-102,-26-7 156,1 0-1,-1 0 1,0 0-1,1 0 0,-1 0 1,0 0-1,0 0 0,1 1 1,-1-1-1,0 0 1,1 0-1,-1 0 0,0 0 1,0 0-1,1 0 0,-1 0 1,0 1-1,0-1 0,1 0 1,-1 0-1,0 0 1,0 1-1,0-1 0,1 0 1,-1 0-1,0 1 0,0-1 1,0 0-1,0 0 0,0 1 1,0-1-1,1 0 1,-1 0-1,0 1 0,0-1 1,0 0-1,0 1 0,0-1 1,0 1-1,-11 8-214,-20 4-277,-4 1-10,22-8 281,0 0-1,0-2 1,0 0-1,0 0 0,-21 2 1,33-6 199,1 1 0,-1-1 0,0 0 0,1 0 1,-1 0-1,1 0 0,-1 0 0,0-1 0,1 1 0,-1 0 1,1 0-1,-1 0 0,1 0 0,-1-1 0,0 1 0,1 0 0,-1-1 1,1 1-1,-1 0 0,1-1 0,-1 1 0,1 0 0,0-1 1,-1 1-1,1-1 0,-1 1 0,1-1 0,0 1 0,-1-2 0,1 1-20,0-1 0,-1 1 0,1-1 0,0 0 0,0 1-1,0-1 1,0 1 0,1-1 0,-1 1 0,0-1 0,2-2-1,0-2-61,1-1-1,0 1 1,0 0-1,6-10 1,21-20 275,2 2 1,57-50-1,-24 25 395,-41 35-350,19-15 93,-2-3 0,48-63 0,-85 99-287,0 0-1,-1 0 1,1-1-1,-1 1 1,-1-1-1,1 0 1,-1 0 0,3-13-1,-5 19 5,0-1 0,0 0-1,0 0 1,0 0 0,0 0 0,0 0-1,0 0 1,0 0 0,-1 0 0,1 0-1,-1 1 1,0-1 0,1 0 0,-1 0-1,0 1 1,0-1 0,0 0 0,0 1-1,0-1 1,-1 1 0,1-1 0,0 1-1,-1 0 1,1-1 0,-1 1 0,1 0-1,-1 0 1,0 0 0,1 0 0,-1 0-1,0 1 1,0-1 0,1 0-1,-1 1 1,0-1 0,0 1 0,-4-1-1,3 1 7,-1 0-1,0 0 0,0 0 0,0 0 0,0 0 0,0 1 0,0 0 0,0 0 1,1 0-1,-1 0 0,0 0 0,1 1 0,-1-1 0,1 1 0,-1 0 0,1 0 1,0 1-1,0-1 0,0 1 0,0-1 0,0 1 0,1 0 0,-1 0 0,1 0 0,0 1 1,0-1-1,-3 6 0,0 1-25,0 1 0,0 0 0,1 0 0,1 1 0,0-1 0,1 1 0,0-1 0,-1 15 0,2 13 7,0-1 1,8 52-1,-5-73-7,1 0 0,1 0 1,1 0-1,0-1 0,1 0 0,1 0 0,15 26 0,-20-38-5,1 1-1,0-1 1,0 0-1,0 0 1,1 0-1,0 0 1,-1-1-1,1 1 1,0-1-1,1 0 1,-1 0-1,1-1 1,-1 1-1,1-1 1,0 0-1,0 0 1,0 0-1,0-1 1,0 0-1,0 0 1,0 0-1,0-1 1,0 1-1,1-1 1,-1-1-1,0 1 1,0-1-1,0 1 1,1-2-1,-1 1 1,7-3-1,-3 0-67,-1-1-1,0 0 0,-1 0 1,1 0-1,-1-1 0,0 0 1,0-1-1,-1 1 0,0-1 1,0 0-1,-1-1 0,0 0 1,0 1-1,0-2 0,5-14 1,1-6-241,-2-1 0,-1 1 0,7-44 0,-5-3 61,2-81-1,-11-76 1309,-1 135 1182,-1 253-503,3 222-355,23-2-1609,-24-360 157,0-7-29,0 0-1,0 0 1,0 0 0,1 0 0,0-1 0,1 1 0,4 11-1,-6-19 64,-1 1-1,0-1 0,0 1 0,1 0 1,-1-1-1,1 1 0,-1-1 1,0 1-1,1-1 0,-1 1 0,1-1 1,-1 1-1,1-1 0,-1 1 0,1-1 1,-1 0-1,1 1 0,0-1 0,-1 0 1,2 1-1,8-9-1237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3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8146,'0'3'3192,"6"1"-2039,16-1-977,7 2-168,10-6-192,1-3-112,9 4-585,-3 0-1975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3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11634,'0'0'190,"1"-1"-1,-1 1 1,1-1-1,-1 1 1,1 0-1,-1-1 1,1 1-1,-1 0 0,1-1 1,-1 1-1,1 0 1,0 0-1,-1-1 1,1 1-1,-1 0 1,1 0-1,0 0 0,-1 0 1,1 0-1,0 0 1,-1 0-1,1 0 1,-1 0-1,1 0 1,1 1-1,11 10 484,6 25-1473,-10-6 670,-1 1 0,-2 0 1,0 1-1,0 43 0,1-8 496,-7-65-366,0-1 0,0 1 0,0-1 0,0 1 0,1-1 0,-1 1 0,0-1 0,1 1 0,-1-1 0,1 0 0,0 1 0,-1-1 1,1 0-1,1 2 0,-1-3-10,-1 0 0,0 0 0,1 0 0,-1 0 0,0 0 1,1 0-1,-1 0 0,1 0 0,-1 0 0,0 0 1,1 0-1,-1 0 0,1 0 0,-1 0 0,0 0 0,1-1 1,-1 1-1,0 0 0,1 0 0,-1 0 0,0-1 0,1 1 1,-1 0-1,0-1 0,0 1 0,1 0 0,-1 0 0,0-1 1,0 1-1,1 0 0,-1-1 0,0 0 0,6-8-244,-1-1-1,7-18 0,-7 16 199,105-215-447,-59 121 451,-49 103 50,47-88-41,-44 83 47,1-1 0,0 2 0,0-1 0,0 1 0,1 0 1,1 0-1,-1 1 0,10-7 0,-15 12 5,0 0 0,-1 0 0,1 0 0,0 0-1,0 0 1,0 0 0,0 0 0,0 1 0,0-1 0,0 1 0,0-1 0,0 1-1,0 0 1,0 0 0,0 0 0,0 0 0,0 0 0,0 0 0,0 0-1,0 1 1,0-1 0,0 1 0,0 0 0,0-1 0,0 1 0,-1 0 0,1 0-1,0 0 1,0 1 0,-1-1 0,1 0 0,-1 0 0,1 1 0,-1-1 0,1 1-1,-1 0 1,0-1 0,1 3 0,3 4 31,-1 1 1,0-1-1,-1 1 0,0-1 0,0 1 1,-1 0-1,2 13 0,1 24 70,-2-1-1,-3 64 1,-18 93-29,17-176-26,1-26-54,0 1 1,0-1-1,0 0 0,1 0 0,-1 0 0,0 0 0,0 1 1,0-1-1,0 0 0,0 0 0,0 0 0,0 0 0,0 0 1,0 0-1,0 1 0,0-1 0,1 0 0,-1 0 0,0 0 1,0 0-1,0 0 0,0 0 0,0 0 0,0 0 0,1 0 1,-1 1-1,0-1 0,0 0 0,0 0 0,0 0 0,0 0 1,1 0-1,-1 0 0,0 0 0,0 0 0,0 0 0,0 0 1,1 0-1,-1 0 0,0 0 0,0 0 0,0 0 0,0 0 0,0-1 1,1 1-1,-1 0 0,0 0 0,0 0 0,0 0 0,0 0 1,0 0-1,0 0 0,1 0 0,-1 0 0,0-1 0,0 1 1,0 0-1,0 0 0,24-37 42,-23 36-45,20-41-121,-2-1 1,-2-1-1,17-65 0,-21 61 53,2 1 1,39-81-1,-52 124 81,1 0 0,-1 0 1,1 1-1,-1-1 0,7-5 0,-9 8-3,1 1-1,-1-1 1,1 1-1,-1-1 1,1 1-1,0-1 1,-1 1-1,1 0 1,0-1-1,0 1 1,-1 0-1,1 0 0,0-1 1,0 1-1,-1 0 1,1 0-1,0 0 1,0 0-1,-1 0 1,1 0-1,0 0 1,0 0-1,0 0 1,-1 1-1,1-1 1,0 0-1,-1 0 1,1 1-1,0-1 1,0 0-1,-1 1 1,1-1-1,0 1 0,-1-1 1,1 1-1,-1-1 1,1 1-1,-1-1 1,1 1-1,-1 0 1,1 0-1,3 5 30,-1-1-1,0 1 0,0 0 1,-1-1-1,0 1 1,0 0-1,0 0 0,-1 1 1,2 10-1,0 65 32,-3-60-54,-6 127 28,2-86-42,4-63 1,0 0-1,0 0 1,-1 1-1,1-1 1,0 0-1,0 0 1,0 1-1,0-1 1,0 0-1,0 0 1,0 1-1,0-1 1,0 0-1,0 1 1,0-1-1,0 0 1,0 0-1,0 1 1,0-1-1,0 0 1,1 0-1,-1 1 1,0-1 0,0 0-1,0 0 1,0 1-1,0-1 1,1 0-1,-1 0 1,0 0-1,0 1 1,0-1-1,1 0 1,-1 0-1,0 0 1,0 0-1,1 1 1,-1-1-1,0 0 1,0 0-1,1 0 1,-1 0-1,0 0 1,0 0-1,1 0 1,-1 0-1,0 0 1,0 0-1,1 0 1,-1 0-1,17-12 20,15-26-26,-15 8-17,-1 0 0,-2-1-1,-1-1 1,-1 0 0,15-65-1,-25 88 27,1 0-1,0 0 0,0 1 1,1-1-1,5-8 0,-8 16 0,-1-1 1,1 1-1,0 0 0,0 0 0,0 0 0,0 0 0,0 0 0,0 0 0,0 0 0,0 0 0,1 0 0,-1 1 0,0-1 0,0 0 0,1 1 1,-1-1-1,2 0 0,-1 1 2,-1 1 0,0-1 1,1 0-1,-1 0 0,0 1 1,0-1-1,0 1 0,1-1 0,-1 1 1,0 0-1,0-1 0,0 1 1,0 0-1,0 0 0,0 0 1,0 0-1,0 0 0,0 0 1,-1 0-1,1 0 0,0 0 0,-1 0 1,2 2-1,3 8 34,0 0 1,0 0-1,-1 1 0,-1-1 0,0 1 1,2 13-1,-4-15-11,1 0-1,0 0 1,1 0 0,0 0-1,0-1 1,1 1 0,0-1-1,1 0 1,0 0 0,8 10 0,-11-17-9,-1 0 0,1-1 0,-1 1 0,1 0 1,0-1-1,0 1 0,-1-1 0,1 0 1,0 1-1,0-1 0,1 0 0,-1 0 1,0-1-1,0 1 0,0 0 0,1-1 1,-1 1-1,0-1 0,1 0 0,-1 0 1,0 0-1,1 0 0,-1 0 0,0 0 1,0 0-1,1-1 0,-1 0 0,0 1 1,0-1-1,1 0 0,2-2 0,-2 1-9,0 0-1,0 0 0,-1 0 1,1-1-1,-1 1 0,0-1 1,1 0-1,-1 1 0,-1-1 1,1 0-1,0 0 0,-1-1 0,1 1 1,-1 0-1,0 0 0,0-1 1,0 1-1,-1 0 0,1-1 1,-1 1-1,0-5 0,0 3-27,0 0-1,-1 1 1,0-1 0,0 0-1,0 1 1,-1-1-1,0 1 1,0-1-1,0 1 1,0 0-1,0 0 1,-1 0 0,0 0-1,0 0 1,0 1-1,0-1 1,-1 1-1,1 0 1,-1 0-1,0 0 1,-6-4 0,-10-4-121,-1 1 0,0 0 1,-29-9-1,5 2-138,30 11 143,9 4 67,0 0 1,0 0-1,0-1 1,1 0-1,0 0 0,-1 0 1,1 0-1,0-1 0,0 0 1,-5-6-1,9 9 58,1 1 1,0-1-1,-1 0 0,1 1 0,-1-1 0,1 0 0,0 1 1,0-1-1,0 0 0,-1 0 0,1 1 0,0-1 0,0 0 1,0 0-1,0 1 0,0-1 0,0 0 0,0 0 1,0 1-1,1-1 0,-1 0 0,0 0 0,0 1 0,1-1 1,-1 0-1,0 1 0,1-1 0,-1 0 0,0 1 0,1-1 1,-1 1-1,1-1 0,-1 1 0,1-1 0,0 1 0,-1-1 1,1 1-1,-1-1 0,1 1 0,0 0 0,0-1 1,34-12-102,-28 11 85,33-11 100,1 2 0,0 2-1,1 2 1,60-3 0,-93 10-35,0 0 0,0 0 0,-1 1 0,1 0 0,-1 1 0,1 0 0,-1 0 0,1 1-1,-1 0 1,0 0 0,0 1 0,-1 0 0,1 1 0,-1-1 0,0 1 0,0 1 0,0-1 0,-1 1 0,0 1 0,0-1-1,0 1 1,-1 0 0,0 0 0,-1 0 0,1 1 0,-1 0 0,-1 0 0,1 0 0,-2 0 0,1 0 0,-1 1 0,2 12-1,1 30 87,-4-36-90,1 0 1,0-1 0,6 23-1,-8-37-35,0 0 1,0 1-1,0-1 0,0 0 0,0 1 0,0-1 0,0 0 1,0 0-1,0 1 0,0-1 0,0 0 0,1 0 0,-1 0 1,0 1-1,0-1 0,0 0 0,0 0 0,1 0 1,-1 1-1,0-1 0,0 0 0,0 0 0,1 0 0,-1 0 1,0 1-1,0-1 0,1 0 0,-1 0 0,0 0 1,0 0-1,1 0 0,-1 0 0,0 0 0,0 0 0,1 0 1,-1 0-1,0 0 0,9-8 12,4-19-33,-12 25 11,7-16-115,14-34-766,-21 49 667,0-1 0,0 0-1,-1 0 1,1 1-1,-1-1 1,1 0 0,-1 0-1,0 1 1,-1-1-1,1 0 1,-2-6-1,-4-7-1422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3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0 413 9938,'3'1'3785,"5"4"-2889,14 9-288,5 6-400,3 4-112,-7 7-256,-8 2-192,-15 2-336,-11-3-272,-18-4 2656</inkml:trace>
  <inkml:trace contextRef="#ctx0" brushRef="#br0" timeOffset="1">364 1 11835,'-11'46'3800,"-15"25"-4064,1 34-1000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14:57:3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1083 6945,'-11'-2'275,"1"0"0,-1 1 0,1 0 0,-1 0 0,0 2-1,1-1 1,-1 1 0,1 0 0,-1 1 0,-15 5-1,1 1-214,0 1-1,0 2 1,-22 12-1,30-13-20,1 0 0,0 1 1,0 1-1,1 0 0,1 2 0,0-1 0,1 1 0,0 1 0,1 1 0,1-1 0,1 2 1,-13 24-1,17-27-40,0 0 0,1 0 0,0 1 0,1-1 1,1 1-1,0 0 0,1 0 0,1 0 0,0 0 1,1 0-1,1 1 0,0-1 0,1 0 0,1 0 1,0-1-1,7 22 0,-5-24 2,0 1 0,1-1 1,0 0-1,1 0 0,1 0 0,0-1 0,15 17 1,-20-24-5,1-1 1,0 0 0,0 1 0,0-1 0,0-1 0,0 1 0,0-1 0,1 1-1,0-1 1,-1 0 0,1-1 0,0 1 0,0-1 0,0 0 0,0 0 0,0-1-1,0 1 1,0-1 0,0 0 0,0-1 0,0 1 0,0-1 0,9-2 0,-7 0 4,1 0 1,0-1 0,-1 0-1,0 0 1,0 0 0,0-1-1,-1 0 1,0-1 0,1 1-1,-2-1 1,1-1 0,7-10-1,3-7 9,0 0 0,16-38-1,7-25-32,-5-1 1,-3-2-1,-4-1 0,21-131 0,-24 54 41,4-270 1,-33 254 193,2 162-141,0 0 0,-1-1-1,-1 1 1,-1 1 0,-18-42 0,22 59-56,1 1 0,-1 0 0,0-1 0,0 1 0,-1 0 0,-3-3 0,6 5-13,-1 0 0,1 1 0,-1 0 1,0-1-1,1 1 0,-1-1 0,0 1 0,1 0 0,-1-1 0,0 1 0,0 0 0,1 0 0,-1 0 0,0 0 0,0-1 0,1 1 0,-1 0 0,0 0 0,0 0 0,1 1 0,-1-1 0,0 0 1,0 0-1,1 0 0,-1 0 0,0 1 0,0-1 0,1 0 0,-1 1 0,0-1 0,1 1 0,-1-1 0,1 1 0,-1-1 0,0 1 0,1-1 0,-1 1 0,1-1 0,-1 2 0,-5 5 18,2 0-1,-1 0 0,1 1 0,0-1 0,0 1 0,1 0 1,-4 14-1,-11 63 119,10-26 137,3-1 0,4 90 1,24 117 259,62 255-388,-39-348-183,-39-154-151,0 0 1,1-1-1,0 0 1,2-1-1,0 0 1,0 0 0,18 18-1,-4-10-769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3:3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10562,'0'3'2873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3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15 7722,'-32'-11'3907,"27"10"-3820,0 0 0,0 1 1,-1-1-1,1 1 0,-1 0 1,1 0-1,0 1 0,-1-1 1,1 1-1,0 1 0,0-1 1,-7 3-1,-9 4 2,1 1-1,0 2 1,0 0-1,1 0 1,0 2-1,1 1 1,1 0-1,0 1 1,1 1-1,-25 30 1,20-17-40,0 1 0,2 0 1,1 1-1,1 1 0,2 1 1,-11 36-1,8-9 111,2 1-1,-10 80 1,2 124 547,21-213-526,1 0 1,3 0-1,2 0 1,13 72-1,-12-107-310,0 0 1,1-1-1,1 1 0,0-1 0,1 0 0,1-1 0,1 1 0,0-2 0,0 1 0,2-1 1,0-1-1,0 0 0,2 0 0,-1-1 0,1-1 0,1 0 0,16 10 0,19 7-1484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3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96 5265,'-19'-7'3605,"17"6"-3540,-1 0 0,1-1 1,0 0-1,0 1 0,0-1 0,0 0 1,0 0-1,0 0 0,0 0 1,1 0-1,-1 0 0,1-1 0,-1 1 1,1 0-1,0-1 0,0 1 1,-1-4-1,2 5 182,0 1 57,0 0 45,0 0-1,7 15 303,2 3-559,-1 1 0,-1 0-1,-1 1 1,0-1 0,-2 1 0,0 0 0,1 28 0,-4-17-7,6 52 129,-5-74-199,0 1 1,0-1-1,0 0 0,1 0 1,1 0-1,5 11 0,-7-17-15,-1-1-1,1 1 1,0-1-1,0 0 0,0 0 1,0 0-1,1 0 0,-1 0 1,0 0-1,1 0 1,-1-1-1,1 1 0,0-1 1,0 0-1,-1 0 1,1 0-1,0 0 0,0 0 1,0 0-1,0-1 0,0 0 1,0 1-1,0-1 1,0 0-1,0-1 0,0 1 1,0 0-1,5-2 0,1-1-22,0 1 0,-1-1 0,1-1 0,-1 1 0,1-1 0,-1-1 0,-1 0 0,9-6 0,13-11-100,-1-1 0,-1-2 0,-1 0 0,-1-2 1,31-43-1,-26 25 87,-13 22 112,-1 0 1,-1-1 0,-1-1-1,-2-1 1,17-44 0,-50 97 96,13-12-164,1 0 1,1 0-1,0 1 1,1 0-1,-4 23 0,-7 85 168,14-51 9,2-65-172,0 0 0,1-1 1,1 1-1,-1-1 0,1 1 1,1-1-1,3 10 0,-5-16-18,-1 0-1,1 1 1,-1-1-1,1 0 1,-1 0-1,1 0 1,-1 0-1,1-1 1,0 1-1,0 0 1,-1 0-1,1 0 1,0 0-1,0-1 1,0 1-1,0-1 1,0 1-1,0 0 1,0-1-1,0 1 1,0-1-1,0 0 1,0 1-1,0-1 1,2 0-1,-1 0-6,-1 0-1,1-1 0,-1 1 0,1-1 0,-1 0 0,1 1 0,-1-1 0,1 0 0,-1 0 0,0 0 0,1 0 0,-1 0 1,0 0-1,0 0 0,2-3 0,3-5-64,0 0 1,0 0-1,-1 0 1,5-12-1,14-34-223,55-123 173,-56 137 290,-22 39-137,0 1 1,0-1 0,0 0 0,1 1 0,-1-1-1,0 0 1,1 1 0,-1 0 0,1-1 0,-1 1-1,1 0 1,-1 0 0,1 0 0,0 0 0,0 0 0,0 0-1,0 0 1,0 1 0,2-2 0,-3 3-15,-1-1 1,1 0-1,-1 0 0,1 0 1,-1 1-1,1-1 1,-1 0-1,1 1 0,-1-1 1,1 1-1,-1-1 0,0 0 1,1 1-1,-1-1 1,1 1-1,-1-1 0,0 1 1,0-1-1,1 1 1,-1-1-1,0 1 0,0 0 1,1-1-1,-1 1 1,0-1-1,0 1 0,0-1 1,0 2-1,1 19 118,-1-18-101,-5 109 241,1-71-222,3 0-1,5 67 0,1-94 64,0-22-51,1-23-48,1-9-93,15-50 1,-3 20-34,-18 61 103,2 0 1,-1 0-1,1 0 1,1 0-1,0 1 1,0 0-1,0 0 1,1 0-1,9-12 1,-11 17 24,1 0 0,-1 0 0,1 0 0,0 0 0,0 0 0,0 1 0,0-1 1,0 1-1,0 0 0,0 1 0,1-1 0,-1 1 0,1 0 0,0 0 1,-1 0-1,1 0 0,0 1 0,-1 0 0,1 0 0,8 1 0,-9 0 1,1-1-1,-1 1 1,0 0 0,0 1-1,0-1 1,0 1-1,0-1 1,0 1 0,0 1-1,0-1 1,-1 0-1,1 1 1,-1 0-1,1 0 1,-1 0 0,0 0-1,0 0 1,-1 1-1,1-1 1,-1 1-1,0-1 1,0 1 0,0 0-1,2 4 1,-1 2-60,0-1-1,-1 0 1,0 1 0,-1-1 0,0 1 0,0-1 0,-1 1 0,0 0-1,-3 16 1,0 11-513,1 0-451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3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347 658 4961,'-4'-3'5080,"-13"-12"-3631,12 4-1307,1 0 0,-2 1-1,1-1 1,-14-17 0,16 25-94,0 0 1,0 0 0,0 0 0,-1 0 0,1 0 0,-1 1-1,0-1 1,0 1 0,1 0 0,-2 0 0,1 1-1,0-1 1,0 1 0,-7-1 0,4 0 41,1 2-1,-1-1 1,1 1-1,-1 0 1,1 0 0,-1 1-1,1 0 1,-9 2 0,9-1-69,1 0 1,0 1-1,0-1 1,0 1-1,0 0 1,1 1-1,-1-1 0,1 1 1,0 0-1,0 0 1,0 0-1,-6 9 1,-3 7 74,-19 37 0,24-43-89,2-3-8,1 0-1,0 0 1,0 1-1,1-1 1,1 1-1,0 0 0,0 0 1,1 0-1,1 0 1,0 0-1,1 17 1,0-28-6,0 0-1,0 0 1,0 0 0,0 0 0,0 0 0,0 0-1,1 0 1,-1 0 0,0 0 0,0 0 0,1 0-1,-1 0 1,0-1 0,1 1 0,-1 0 0,1 0-1,0 0 1,-1-1 0,1 1 0,-1 0 0,1-1-1,0 1 1,0 0 0,-1-1 0,1 1 0,0-1-1,0 1 1,0-1 0,0 1 0,0-1 0,-1 0-1,1 1 1,0-1 0,0 0 0,0 0 0,0 0-1,0 0 1,0 0 0,0 0 0,0 0 0,0 0-1,0 0 1,0 0 0,0 0 0,0-1 0,0 1-1,0 0 1,0-1 0,-1 1 0,2-1 0,3-1-53,-1-1 1,1 0-1,-1 1 1,1-1-1,-1-1 1,0 1-1,6-7 1,26-37-434,46-79 0,-65 99 379,6-16-14,-2 0 0,-2-1 0,-2-1 1,19-78-1,-30 98 229,-1-1 1,0 1-1,-2-1 0,-1 1 1,-2-1-1,0 0 0,-1 0 1,-8-37-1,9 60-35,-1 0-1,0 0 1,1 0-1,-1 0 1,0 0-1,-1 0 1,1 0-1,0 1 1,-1-1-1,0 1 1,1-1-1,-1 1 1,0-1-1,0 1 1,0 0-1,-1 0 1,1 0-1,0 0 1,-1 1-1,0-1 1,1 0-1,-1 1 1,0 0-1,0 0 1,1 0-1,-5-1 1,4 2-9,-1 0 0,1 0 0,-1 0 0,1 0 0,-1 1 0,1-1 0,-1 1 1,1 0-1,-1 0 0,1 0 0,0 1 0,0-1 0,-1 1 0,1 0 0,0 0 0,1 0 0,-1 0 0,0 0 0,0 1 1,1-1-1,-4 5 0,0 2 43,0-1 0,0 1 0,1 0 0,0 0 0,1 1 0,0 0 0,1-1 0,-5 20 0,2 7 333,-3 42 0,7-62-320,-10 230 1068,-2 22-802,0-159-950,5-63-3028,9-41 1722,3-2-130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3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8546,'11'14'4009,"-10"-13"-3999,0-1 0,1 1 1,-1 0-1,0-1 0,0 1 1,1-1-1,-1 1 0,0-1 0,1 0 1,-1 1-1,0-1 0,1 0 1,-1 0-1,1 0 0,-1 0 0,0 0 1,1 0-1,-1-1 0,0 1 1,1 0-1,-1-1 0,0 1 0,1-1 1,1 0-1,14-4 39,1-1-1,-1-1 1,0-1-1,-1 0 1,1-1-1,22-17 1,-29 18 12,0-1-1,-1 1 1,0-1-1,0-1 1,-1 0 0,0 0-1,-1 0 1,0-1 0,-1 0-1,7-18 1,-12 26-56,0 0 1,0 0-1,0 0 1,0 0-1,-1 0 1,0 0-1,1 0 1,-1 0-1,-1 0 0,1 0 1,0 0-1,-1 0 1,1 0-1,-1 0 1,0 1-1,0-1 1,0 0-1,-1-3 1,1 5-1,0 0 1,1 0 0,-1 0 0,0 0 0,0 0 0,0 1-1,0-1 1,0 0 0,0 0 0,0 1 0,0-1 0,0 0-1,0 1 1,0-1 0,0 1 0,0-1 0,-1 1 0,0-1-1,0 1 1,0 0 0,0 0 0,0 1 0,0-1 0,0 0 0,0 0 0,0 1-1,0 0 1,0-1 0,0 1 0,0 0 0,1 0 0,-1 0 0,-3 2 0,-5 4-3,1 1 0,0 0 0,0 0 0,1 1 0,0 0 0,-13 19 0,-33 66 72,50-86-62,0 0 1,1 0 0,1 1 0,-1 0-1,1-1 1,1 1 0,-1 0-1,1 0 1,1 0 0,0 10-1,0-16-1,0 0 1,1 0-1,-1 0 0,1 0 0,-1 0 0,1 0 0,0 0 0,0 0 0,0 0 0,0-1 0,1 1 0,-1 0 0,1-1 0,-1 1 0,1-1 0,0 1 0,0-1 0,0 0 0,1 0 0,-1 0 0,0 0 0,1 0 0,-1 0 0,1-1 0,0 1 1,-1-1-1,1 0 0,0 0 0,0 0 0,0 0 0,0 0 0,4 0 0,-1-1-6,1 1 1,-1-1-1,1-1 0,-1 1 1,0-1-1,1 0 0,-1-1 1,0 0-1,0 0 1,10-4-1,-5 1-11,-2-1-1,1 0 1,0-1 0,-1 0-1,12-12 1,-2-1-56,-1 0 1,-2-1-1,0-1 0,18-33 0,34-83 148,-79 173 740,-14 67-1,14-50-638,4-22-125,2-15 29,1 1 0,1 0 0,0 0 0,1 0 0,1 0 1,1 29-1,13-157 128,-9 87-228,1 0 1,1 0-1,15-39 1,-18 54 0,1 1 1,1 0 0,0 1-1,0-1 1,0 1 0,1 0 0,0 0-1,1 0 1,0 1 0,0 0-1,0 1 1,13-9 0,-14 12 12,1-1-1,-1 1 1,1 1 0,0-1 0,0 1 0,0 0-1,0 1 1,0 0 0,0 0 0,1 0 0,-1 1 0,0 0-1,9 2 1,-11-2-49,-1 1 0,1 0 1,-1 0-1,0 0 0,1 1 0,-1 0 0,0-1 0,0 1 0,0 1 1,0-1-1,0 1 0,0-1 0,-1 1 0,1 0 0,-1 1 0,0-1 0,0 0 1,0 1-1,0 0 0,-1-1 0,4 7 0,7 22-1030,5 3-329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3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58 8130,'-5'-37'5731,"-3"21"-4849,8 15-856,-1 1-1,1-1 0,0 1 0,-1 0 0,1 0 0,-1-1 0,1 1 1,-1 0-1,1 0 0,-1-1 0,1 1 0,-1 0 0,1 0 0,0 0 1,-1 0-1,1 0 0,-1 0 0,1 0 0,-1 0 0,1 0 0,-1 0 1,1 0-1,-1 0 0,1 0 0,-1 0 0,1 0 0,-1 1 0,0-1 1,-1 1-14,1 0 1,0 1-1,0-1 1,-1 0-1,1 1 1,0-1 0,0 1-1,0-1 1,0 1-1,0-1 1,1 1-1,-1 0 1,0-1-1,1 1 1,0 0 0,-1 0-1,1-1 1,0 1-1,-1 2 1,-1 41 79,2-35-25,-1 118 725,1-2 330,-25 198 1,22-303-1181,-4 20-483,1-1 1,1 75-1,7-107-607,2-14-269,3-15-367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4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3 659 7690,'0'2'250,"-1"0"1,1 0 0,-1 0-1,1 0 1,0 0 0,0 0-1,0 0 1,0 0 0,0 0-1,1 0 1,-1 0 0,0 0-1,2 3 1,-2-4-207,1 0 1,-1 0 0,1 0-1,0-1 1,-1 1-1,1 0 1,0 0-1,0 0 1,0-1-1,0 1 1,-1 0-1,1-1 1,0 1-1,0 0 1,0-1-1,0 0 1,0 1 0,2 0-1,1-1-42,-1 1-1,1-1 1,-1 0-1,1 0 1,0 0 0,-1-1-1,1 1 1,0-1 0,-1 0-1,1 0 1,-1 0-1,0-1 1,1 1 0,3-3-1,11-6 27,0-2 0,-1 0 0,0 0 0,-1-2-1,-1 0 1,21-24 0,73-108 97,-41 51-66,16-6 49,16-22 15,-93 113-113,0-1-1,0 0 1,-1 0 0,6-14 0,-11 23-1,0 0-1,-1 1 1,1-1-1,-1 0 1,0 0-1,1 1 1,-1-1 0,0 0-1,0 0 1,0 0-1,0 0 1,0 1-1,-1-1 1,1 0-1,0 0 1,-2-2 0,1 2 10,0 1 0,0 0 0,0 0 0,0 0 0,-1 0 1,1 0-1,0 0 0,-1 0 0,1 1 0,0-1 0,-1 0 1,1 1-1,-1-1 0,1 1 0,-1-1 0,1 1 0,-1 0 1,0 0-1,1 0 0,-1 0 0,1 0 0,-1 0 0,-2 0 1,-3 1 68,0 0 1,0 1 0,1-1-1,-1 1 1,0 1 0,0-1-1,1 1 1,0 0 0,-1 1-1,1-1 1,1 1 0,-1 0-1,0 1 1,1 0 0,-6 6-1,-5 6 155,0 1-1,2 1 1,-16 26-1,9-8-59,1 1 0,2 1 0,2 0 0,2 2 0,1 0 0,2 0 0,-6 46 0,4 15 679,0 184 1,13-265-827,0-1 0,1 1 0,1 0 0,8 31 0,-10-51-42,0 0 0,0 0 1,1 0-1,-1 0 0,0 0 0,0 0 1,1-1-1,-1 1 0,1 0 0,-1 0 1,1 0-1,-1-1 0,1 1 0,0 0 1,-1-1-1,1 1 0,0 0 0,-1-1 1,1 1-1,0-1 0,0 1 1,-1-1-1,1 0 0,0 1 0,0-1 1,1 1-1,-1-2-6,1 1 1,-1 0 0,0 0 0,0-1-1,0 1 1,1-1 0,-1 1-1,0-1 1,0 0 0,0 1-1,0-1 1,0 0 0,0 0-1,0 1 1,0-1 0,1-1-1,4-6-90,0 0 1,-1 0-1,8-13 0,-13 21 95,66-145-1003,-52 109 923,1 1 0,2 0 0,1 1 1,40-54-1,-55 84 89,-1 0 6,1 0 1,0 1 0,0 0-1,1-1 1,-1 1-1,0 0 1,1 1 0,0-1-1,6-3 1,-10 6-5,1 0-1,-1-1 1,1 1 0,-1 0 0,0 0-1,1 0 1,-1 0 0,1 0 0,-1 0-1,1 0 1,-1 0 0,0 0 0,1 0-1,-1 0 1,1 0 0,-1 0-1,1 0 1,-1 0 0,0 0 0,1 1-1,-1-1 1,1 0 0,-1 0 0,0 0-1,1 1 1,-1-1 0,0 0 0,1 1-1,-1-1 1,0 0 0,1 0-1,-1 1 1,0-1 0,0 1 0,1-1-1,-1 0 1,0 1 0,0-1 0,0 1-1,0-1 1,1 0 0,-1 1 0,0-1-1,0 1 1,0-1 0,0 1-1,0-1 1,0 0 0,0 1 0,0-1-1,0 1 1,-1 0 0,-2 26 115,-19 53-31,12-48-45,2 1-1,1 0 0,-5 53 1,12-77-33,0 1 0,1-1 0,0 0 1,0 0-1,1 1 0,0-1 0,4 10 0,-5-17-7,0 0-1,-1 0 1,1-1-1,0 1 0,0 0 1,0 0-1,0-1 1,0 1-1,0 0 0,0-1 1,1 1-1,-1-1 1,0 0-1,1 1 0,0-1 1,-1 0-1,1 0 0,-1 0 1,1 0-1,0 0 1,0 0-1,0-1 0,0 1 1,-1-1-1,1 1 1,0-1-1,0 1 0,0-1 1,0 0-1,0 0 1,0 0-1,0 0 0,0-1 1,0 1-1,0 0 1,0-1-1,0 1 0,0-1 1,2-1-1,8-4 3,-1 0 1,0-1-1,0 0 1,-1-1-1,0 0 0,0-1 1,8-10-1,6-8-7,27-39 0,-38 47 3,0-1 0,-2 0 0,0-1 1,-1 0-1,-1-1 0,-2 0 0,0 0 0,-1-1 1,-1 0-1,3-35 0,-8 57 2,0-19 9,0 20-11,0-1-1,0 1 1,0 0-1,0 0 1,0-1-1,0 1 1,0 0-1,0-1 1,-1 1 0,1 0-1,0 0 1,0-1-1,0 1 1,0 0-1,0 0 1,0-1-1,-1 1 1,1 0 0,0 0-1,0-1 1,0 1-1,-1 0 1,1 0-1,0 0 1,0 0-1,0-1 1,-1 1 0,1 0-1,0 0 1,-1 0-1,1 0 1,0 0-1,0 0 1,-1 0-1,1 0 1,0 0 0,0 0-1,-1 0 1,1 0-1,0 0 1,-1 0-1,1 0 1,0 0-1,0 0 1,-1 0 0,1 0-1,0 0 1,-1 0-1,1 0 1,0 0-1,0 1 1,-1-1-1,1 0 1,0 0 0,0 0-1,0 0 1,-1 1-1,1-1 1,0 0-1,0 0 1,0 1-1,0-1 1,-1 0 0,1 0-1,0 1 1,0-1-1,-8 9 45,0 1 0,1 0 0,0 0 0,1 1-1,0-1 1,0 1 0,1 1 0,-5 17 0,3-4 26,1 0 0,1 0 0,-2 29 0,5-38-63,2-1-1,0 0 0,0 1 1,6 28-1,-5-39-11,0-1 0,0 1 0,0-1 0,1 1 0,0-1 0,0 0-1,0 1 1,0-1 0,1 0 0,-1 0 0,1-1 0,0 1 0,0 0 0,1-1 0,-1 0-1,1 0 1,-1 0 0,1 0 0,0 0 0,5 1 0,-7-3-37,1 0 0,0 0 0,0 0 1,0 0-1,1-1 0,-1 1 0,0-1 0,0 0 0,0 0 0,0 0 0,0-1 1,0 1-1,0-1 0,6-1 0,-1-1-242,0-1-1,0 1 1,0-2 0,9-5-1,22-19-1383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4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1021 9330,'45'-41'4491,"-31"24"-4506,0-1 1,-1 0-1,-1 0 0,12-26 0,-2 2-281,128-259-1267,-114 219 1671,44-154 0,-74 217 29,-2 0 0,0-1 0,0 1 1,-2-1-1,-1 0 0,-2-39 0,1 57-125,0 1 1,0 0-1,0-1 0,0 1 1,-1 0-1,1-1 1,0 1-1,-1 0 0,1-1 1,-1 1-1,0 0 0,1 0 1,-1 0-1,0-1 0,0 1 1,0 0-1,0 0 0,0 0 1,0 0-1,0 1 0,-1-2 1,1 2-6,0-1 1,0 1 0,0 0 0,0 0-1,0 0 1,-1 0 0,1 0 0,0 0 0,0 1-1,0-1 1,0 0 0,0 0 0,0 1-1,0-1 1,0 1 0,0-1 0,0 1-1,0-1 1,-2 2 0,-4 4 27,-1 1 0,1-1 0,0 1 0,-8 12 0,-12 18 248,1 1 0,2 1 1,1 1-1,3 1 1,1 1-1,2 1 1,-17 66-1,16-30 121,3 1-1,3 0 0,-1 115 0,13-183-392,0 49 39,0-55-51,1 0 0,0 0 0,0 0 0,0 0 0,1 0 0,0 0 1,4 7-1,-6-11-11,1-1 0,-1 0 0,1 0 0,0 0 0,-1 0 0,1 1 0,0-1 0,0 0 0,0 0 0,0-1 0,0 1 0,0 0 0,0 0 0,0 0 0,0-1 0,0 1 0,0 0 0,1-1 0,-1 1 0,0-1 1,1 1-1,-1-1 0,0 0 0,0 0 0,1 1 0,-1-1 0,0 0 0,1 0 0,-1 0 0,0-1 0,1 1 0,-1 0 0,0 0 0,1-1 0,-1 1 0,0-1 0,0 1 0,1-1 0,-1 1 0,0-1 0,2-1 0,4-3-187,0-1 1,0 0-1,0 0 0,10-14 0,-10 13-73,45-59-316,73-119-1,-101 147 502,37-64-40,14-18 153,-71 113 9,0 1 0,1 1 0,10-11-1,-15 15-26,1 1 0,-1-1-1,1 1 1,-1 0 0,1-1-1,-1 1 1,1 0-1,-1 0 1,1-1 0,-1 1-1,1 0 1,-1 0 0,1 0-1,-1-1 1,1 1-1,-1 0 1,1 0 0,0 0-1,-1 0 1,1 0 0,-1 0-1,2 1 1,-2-1 5,1 1-1,0-1 1,-1 1-1,1 0 1,-1-1 0,1 1-1,-1 0 1,0 0-1,1-1 1,-1 1 0,0 0-1,1 0 1,-1-1 0,0 1-1,0 0 1,0 0-1,0 0 1,0 0 0,1-1-1,-2 2 1,1 27 91,-2-1 0,-1 0 0,-1 0-1,-1-1 1,-12 36 0,3-8-74,-23 80 16,-7 28 0,43-161-47,1-1-1,-1 1 0,1 0 0,0-1 0,0 1 1,0 0-1,0 0 0,0-1 0,0 1 0,0 0 1,1 0-1,-1-1 0,0 1 0,1 0 0,1 2 1,-2-3-1,1-1 1,0 1 0,-1 0-1,1-1 1,-1 1-1,1-1 1,0 1 0,0-1-1,-1 1 1,1-1 0,0 0-1,0 1 1,0-1-1,-1 0 1,1 0 0,0 0-1,0 1 1,0-1 0,0 0-1,0 0 1,-1 0 0,2 0-1,3-1-1,0 0 0,-1 0 0,1-1 0,-1 1 0,1-1 0,-1 0 0,0 0 0,0-1 0,6-3 0,3-5 1,-1 1 0,-1-1 0,0-1 0,0 0 0,-1-1 0,-1 0 0,11-19 0,47-104 322,-63 127-268,0 2 114,-3 12-1,-3 15 73,-11 45 45,7-44-265,2 1 0,0 1 0,1-1 1,1 24-1,2-45-13,0 0 0,0-1 0,0 1 1,0-1-1,0 1 0,0-1 1,0 1-1,0 0 0,0-1 0,0 1 1,1-1-1,-1 1 0,0-1 1,0 1-1,1-1 0,-1 1 0,0-1 1,0 1-1,1-1 0,-1 1 1,1-1-1,-1 0 0,1 2 0,10-7 131,8-18 83,-5-2-180,0-1 0,-2 0 0,-1 0 1,-1-1-1,-1-1 0,-2 0 0,0 0 0,-2 0 0,-1-1 0,-1 1 0,-2-35 1,-1 59-91,0 0 1,-1 1 0,1-1 0,-1 0 0,0 0-1,0 0 1,0 0 0,-4-6 0,5 10 30,0-1 0,0 1 1,-1 0-1,1-1 0,0 1 1,0 0-1,-1-1 0,1 1 1,0 0-1,-1 0 0,1-1 1,0 1-1,-1 0 0,1 0 0,0 0 1,-1-1-1,1 1 0,0 0 1,-1 0-1,1 0 0,-1 0 1,1 0-1,0 0 0,-1 0 1,1 0-1,-1 0 0,1 0 1,0 0-1,-1 0 0,0 0 0,0 1-35,-1 0-1,1 0 0,0 0 0,-1 0 0,1 0 0,0 0 0,0 0 0,0 1 1,0-1-1,0 0 0,0 1 0,-1 2 0,-7 15-736,1 0 0,1 1 0,-9 38-1,7-15-670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4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62 5137,'0'-2'220,"1"1"-1,0-1 1,-1 1-1,1-1 1,-1 1-1,1-1 1,-1 1-1,0-1 1,0 1-1,1-1 1,-1 1-1,0-1 1,-1 0-1,1 1 1,0-1-1,0 1 1,-1-1-1,1 1 1,-1-1-1,1 1 1,-1-1-1,1 1 1,-1 0-1,0-1 1,0 1-1,0 0 1,0 0-1,0-1 1,-1 0-1,0 0-146,-1 0 1,1 1-1,0-1 0,-1 1 1,1-1-1,-1 1 0,0 0 0,1 0 1,-1 0-1,0 0 0,0 1 1,1-1-1,-1 1 0,0-1 0,-4 1 1,-4 1 41,0 0 1,1 1-1,-1 1 1,1-1 0,0 2-1,-1-1 1,1 1-1,1 1 1,-1 0 0,1 0-1,0 1 1,-10 7-1,4-1-28,1 1-1,0 0 1,1 1 0,0 0-1,2 1 1,-12 17-1,12-15-69,2 1-1,0 0 1,1 1 0,1-1-1,0 1 1,2 1-1,0-1 1,-3 39 0,7-50 1,1 0 0,1 0 1,-1 0-1,1 0 1,3 10-1,-4-17-12,1 1 1,-1 0-1,1-1 1,-1 1-1,1 0 1,-1-1-1,1 1 1,0-1-1,0 1 1,0-1-1,0 1 1,0-1 0,0 0-1,0 1 1,1-1-1,-1 0 1,0 0-1,1 0 1,-1 0-1,1 0 1,-1 0-1,1 0 1,-1-1-1,1 1 1,0-1-1,-1 1 1,1-1-1,0 1 1,-1-1-1,3 0 1,2-1 1,0 0 0,0 0 0,0-1 0,0 0 0,-1 0 0,1 0 0,-1-1 0,1 0 0,-1 0 0,8-7 0,3-1-42,-1-2 0,15-16 0,-13 11 48,-1-2 0,0 0 0,-1-1 0,-1-1 0,-1 0 0,-2 0 0,0-2 0,-1 1 0,8-31 0,-17 51 90,0 2-55,-1 0 1,1 0-1,-1-1 1,1 1-1,-1 0 0,0 0 1,1 0-1,-1 0 1,0 0-1,0-1 0,0 1 1,0 0-1,0 0 1,0 0-1,0 0 0,-1-1 1,1 1-1,0 0 1,-1 0-1,1 0 0,-1 0 1,1 0-1,-1 0 1,1 0-1,-1 0 0,0 0 1,1 0-1,-1 0 1,-1-1-1,-2 5 151,-12 25-95,-29 70-156,39-83-139,1 1-1,0 0 0,1 0 0,1 0 0,-2 27 0,5-40 59,0 1-1,0-1 1,0 0-1,1 1 1,-1-1-1,1 0 0,2 6 1,14 18-1243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4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413 570 7826,'-3'-2'748,"-1"1"0,0 0 1,0-1-1,0 1 0,-7-1 1,-24 2 307,-31 10-1130,52-7 119,0 1 0,0 0 0,1 1 1,0 0-1,0 1 0,0 0 0,1 1 1,0 1-1,0 0 0,1 0 0,0 2 1,0-1-1,1 1 0,1 0 1,-1 1-1,2 0 0,-15 24 0,13-17 61,1-1 0,0 1 0,-11 38 0,17-46-88,1 0-1,0 0 0,0 0 1,1 1-1,1-1 0,0 0 1,0 0-1,1 1 0,3 15 1,-4-24-17,1 1 1,0-1-1,0 0 1,0 1 0,0-1-1,0 0 1,0 1-1,0-1 1,1 0-1,-1 0 1,1 0-1,0 0 1,2 1 0,-3-2-2,0 0 1,1 0-1,-1 0 0,1-1 1,-1 1-1,0-1 1,1 1-1,-1-1 1,1 1-1,0-1 1,-1 0-1,1 0 1,-1 0-1,1 1 1,-1-2-1,1 1 1,0 0-1,-1 0 1,1 0-1,-1-1 1,1 1-1,-1-1 1,3 0-1,1-2 0,1 0 0,-1 0 0,0-1-1,0 0 1,-1 1 0,1-1 0,-1-1 0,0 1-1,4-6 1,32-48 13,-35 50-13,150-277-506,-24-10-135,-72 159 580,-37 90 47,-13 30 19,-2 1 1,0-1-1,9-29 1,-16 44-2,0 1 0,0-1 1,0 0-1,0 1 0,1-1 1,-1 0-1,0 1 1,0-1-1,0 1 0,0-1 1,0 0-1,-1 1 0,1-1 1,0 0-1,0 1 1,0-1-1,0 1 0,-1-1 1,1 0-1,0 1 0,-1-1 1,1 1-1,0-1 0,-1 1 1,1-1-1,-1 1 1,1-1-1,-1 1 0,1 0 1,-1-1-1,0 1 0,0-1-2,-1 0-1,0 1 1,0-1-1,0 1 0,1 0 1,-1 0-1,0 0 1,0 0-1,0 0 1,-3 0-1,-4 2-3,1 0 0,0 0-1,-16 7 1,16-6 109,0 0 0,-1 0 0,1-1 0,-1 0 0,1 0 0,-1-1 0,0 0 0,0 0 0,-13-1 0,19-3-165,0 0 1,0 0 0,0 0-1,1-1 1,-1 1 0,1-1-1,0 1 1,0-1 0,0 0-1,-2-5 1,50 33-651,-17-6 193,-19-11-310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15:12:2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1123 198 5017,'-113'-15'4015,"-154"-7"-3410,184 23-273,-165 24 0,233-22-298,0 0 0,1 0 0,0 2 1,0-1-1,0 2 0,0 0 0,-19 12 0,24-12-20,1 0 1,-1 0-1,2 1 0,-1 0 0,1 1 0,0-1 0,0 2 0,1-1 0,0 0 0,0 1 1,-7 17-1,1 4 14,2 2 0,1 0 0,1 0 0,-5 44 1,7-11 73,1 83 1,7-96 23,3 0 0,1 1 0,16 57 0,-12-72-57,2 1 1,1-1-1,2-1 0,34 61 0,-35-78-50,0 0 0,2 0-1,0-2 1,1 0 0,0-1 0,2 0 0,27 18 0,2-3-17,0-3 0,57 25 0,-63-36 8,0-2-1,1-2 1,0-2 0,77 11-1,178 4 47,-298-27-56,409-4 67,-4-31-15,-403 35-52,553-49 112,0 38 11,250 1 23,-532 8 95,110-8-154,-328 6-105,558-43 103,-403 40-13,160-16-94,-326 17 30,0-3 0,0-1 0,-1-3 0,-1-1-1,0-2 1,53-29 0,-46 17-8,-2-2 0,-1-1 0,-1-3 0,-2-2 0,-2-2 0,69-80 0,-90 90-8,-2 0 0,-1-1 0,-1 0-1,-1-2 1,-2 0 0,-1 0-1,-1-1 1,-2-1 0,-1 1 0,-2-1-1,-1-1 1,-2 1 0,-1-1-1,-1 1 1,-2-1 0,-2 0-1,-12-62 1,12 83 8,-1 0 1,0 0-1,-1 0 0,-1 1 1,0 0-1,0 0 0,-1 1 0,-1-1 1,0 1-1,-16-16 0,11 14 1,0 2 0,-1 0 0,0 1-1,-1 0 1,0 1 0,-1 1 0,-28-12-1,20 11 11,-172-63 96,155 60-89,-1 1 0,-79-9 0,-612-10-30,533 26 28,-333 17-25,-162 38 43,579-42-30,-349 41-2,-20 18 98,149-23 6,-211 25 128,132-50-188,280-18 4,-70 2-75,-333-36 0,521 30 11,-196-21-353,168 20-28,0 2-1,-77 9 1,109-6 276,1 1 0,0 0 1,-1 0-1,2 1 0,-1 0 1,0 1-1,1 1 0,-18 11 1,21-11 35,1-1-1,0 1 1,0 1 0,1-1 0,0 1 0,0 0 0,0 0 0,1 1 0,0 0 0,1 0-1,0 0 1,-5 13 0,-4 25-705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4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182 105 6481,'12'-40'4943,"-11"34"-4506,0-1-1,1 1 0,0 0 0,1-1 0,-1 1 0,1 0 1,0 0-1,6-7 0,-9 13-431,0 0-1,0 0 1,0 0-1,0 0 1,0 0-1,0 0 1,0 0 0,0 0-1,0 0 1,0 0-1,0-1 1,0 1-1,0 0 1,0 0 0,0 0-1,0 0 1,0 0-1,0 0 1,0 0-1,0 0 1,0 0-1,0 0 1,0 0 0,0 0-1,0-1 1,0 1-1,0 0 1,0 0-1,1 0 1,-1 0 0,0 0-1,0 0 1,0 0-1,0 0 1,0 0-1,0 0 1,0 0 0,0 0-1,0 0 1,0 0-1,1 0 1,-1 0-1,0 0 1,0 0 0,0 0-1,0 0 1,0 0-1,0 0 1,0 0-1,0 0 1,0 0 0,0 0-1,1 0 1,-1 0-1,0 0 1,0 0-1,0 1 1,0-1 0,0 0-1,0 0 1,0 0-1,0 0 1,0 0-1,0 0 1,0 0 0,0 0-1,0 0 1,0 0-1,0 0 1,0 9 107,-15 265 261,3-36 352,-2-42 10,-39 380 186,34-469-1856,-4-1 0,-40 108 0,39-143-1025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4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11923,'14'4'4521,"11"10"-3617,4 9-304,0 20-560,5 22-32,0 29-24,-6 16-40,-6 28-80,-13 14-56,-21 28-248,-13 8-232,-20 8-713,-9-3-431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4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248 205 4841,'6'-10'328,"1"1"0,-1-2 0,-1 1 0,0-1 0,0 1 0,-1-1 0,0-1 0,-1 1 0,0 0 0,-1-1 0,1-17 0,-3 27-275,0-1 0,0 0 1,-1 1-1,1-1 0,-1 0 1,1 1-1,-1-1 0,0 0 1,0 1-1,0-1 1,0 1-1,-1 0 0,1-1 1,0 1-1,-1 0 0,0 0 1,-3-4-1,3 5 2,1 0 0,-1 0 0,1 0 0,-1 0 0,0 0 0,1 0 0,-1 1 0,0-1 0,1 1 0,-1-1 1,0 1-1,0 0 0,0-1 0,1 1 0,-1 0 0,0 0 0,0 0 0,0 0 0,0 1 0,1-1 0,-1 0 0,0 1 0,0 0 0,1-1 0,-1 1 0,0 0 0,1 0 0,-3 1 0,-12 9 45,1 0 1,1 1-1,0 1 0,0 0 1,1 1-1,1 0 1,1 1-1,0 1 0,1 0 1,-11 20-1,7-7 11,1 0-1,2 1 1,0 0 0,3 1 0,-8 40-1,16-68-89,-4 31 166,4-33-169,0 1-1,0-1 1,0 1 0,0-1 0,0 1 0,0-1 0,0 0 0,1 1 0,-1-1 0,0 1 0,1-1-1,0 1 1,-1-1 0,1 0 0,0 0 0,-1 1 0,3 1 0,-2-3-8,-1 0-1,1 1 1,0-1 0,0 0 0,-1 0-1,1 0 1,0 0 0,0 1 0,0-1-1,-1 0 1,1-1 0,0 1 0,0 0-1,-1 0 1,1 0 0,0 0 0,0-1-1,-1 1 1,1 0 0,0 0 0,0-1-1,-1 1 1,2-1 0,18-13 35,-15 10-32,21-15 9,0 0 0,-1-2-1,-1-1 1,-2-1 0,31-39 0,-50 59 4,-1-1 0,1 0 1,-1 0-1,0 0 0,0 0 1,-1 0-1,1 0 0,-1-1 1,0 1-1,0 0 0,-1-1 1,1 1-1,-1-1 0,0 1 0,0-1 1,0 1-1,-2-8 0,1 8-12,0 1-1,-1-1 1,1 1-1,-1-1 1,0 1-1,0 0 1,0 0 0,0 0-1,-1 0 1,0 0-1,1 0 1,-1 0-1,0 1 1,0 0-1,0-1 1,0 1-1,-1 0 1,1 1-1,0-1 1,-7-2-1,8 4-45,0-1 0,-1 0 0,1 1 1,-1 0-1,1 0 0,-1-1 0,1 1 0,-1 1 0,1-1 0,-1 0 0,1 1 0,0-1 0,-1 1 1,1 0-1,0-1 0,-1 1 0,1 0 0,0 1 0,0-1 0,0 0 0,0 1 0,0-1 0,0 1 1,-3 3-1,-18 15-763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5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7226,'-27'24'3396,"22"-20"-3345,0-1 0,0 1 1,1 0-1,-1 1 0,1-1 1,0 1-1,1 0 0,-1 0 0,1 0 1,0 0-1,0 0 0,0 1 1,1 0-1,0-1 0,-2 7 0,1 21 64,1 0-1,2 1 0,6 59 0,0-18 108,31 521 1196,39-4-501,-66-533-868,-2 1 0,0 115 0,-9-146-239,-2-1 1,0 1 0,-2-1-1,-1 0 1,-1-1 0,-2 1-1,-1-1 1,-15 31 0,16-44-675,2-16-353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5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6977,'13'-10'526,"0"0"0,1 2-1,0-1 1,0 2 0,1 0-1,0 0 1,0 2 0,18-5-1,20-2-320,57-6-1,-83 15 99,75-11-25,219-35 120,-231 31-366,136-47 0,-82 6-13,-20 8 29,-115 47-37,1 1 0,-1 0 1,0 1-1,1 0 0,0 0 1,-1 1-1,1 0 0,0 1 1,13 1-1,-17 0 7,0 0 0,-1 1 0,1-1 1,0 2-1,-1-1 0,0 0 0,1 1 0,-1 0 0,0 0 0,-1 1 1,1-1-1,0 1 0,-1 0 0,0 0 0,0 1 0,5 6 0,4 8 56,-2 0 1,0 0-1,-1 2 0,-1-1 0,-1 1 0,-1 0 1,9 44-1,14 163 183,-28-206-237,18 703 940,-69 0 82,19-330-807,10-112-822,17-255-89,3-28 637,0 1 0,0-1 0,0 0 0,0 0 0,0 0 0,0 1 0,0-1 1,0 0-1,-1 0 0,1 1 0,0-1 0,0 0 0,0 0 0,0 0 0,0 1 0,0-1 1,0 0-1,-1 0 0,1 0 0,0 1 0,0-1 0,0 0 0,-1 0 0,1 0 0,0 0 0,0 0 1,0 0-1,-1 1 0,1-1 0,0 0 0,0 0 0,0 0 0,-1 0 0,1 0 0,0 0 1,0 0-1,-1 0 0,1 0 0,0 0 0,0 0 0,-1 0 0,1 0 0,0 0 0,0 0 1,-1 0-1,1 0 0,0-1 0,0 1 0,0 0 0,-1 0 0,1 0 0,0 0 0,0 0 1,0 0-1,-1-1 0,1 1 0,0 0 0,0 0 0,0 0 0,0-1 0,0 1 0,-1 0 1,1 0-1,0 0 0,0-1 0,0 1 0,0 0 0,-7-12-1943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5:5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1 596 9514,'20'-14'3361,"43"-13"-2785,16-5-216,19-7 16,15 2 16,13-6-88,16-5-40,16-4-120,-4-2-96,-6-3-56,-9 3-88,-4 6-120,-4 5-112,-15 17-536,-14 4-360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6513,'0'3'2689,"3"1"-1361,-5 37-856,2 9-96,5 57-88,0 21-79,7 41-73,-1 15 0,-5 0 0,-6-12 24,3-44-144,0-17-16,-12-54-320,3-12-161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7458,'9'7'2768,"7"10"-2152,1 5-424,4 2-104,15 18-64,4 9 104,11 34 104,4 9 25,-5 17 55,-6-6-96,-14-23-208,-4-10-128,-15-30-537,-2-10-287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3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8890,'5'-12'3209,"4"-5"-2697,-1 14 0,-7 42-240,3 15-72,2 47-112,0 12-64,-2 19-48,1 1-56,-10-30-288,1-9-136,-2-43-745,1-14-263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4201,'-1'4'286,"-1"0"0,-1 0 0,1-1 0,-1 1 0,1-1 0,-1 1 0,0-1 0,0 0 0,0 0 1,-1 0-1,1-1 0,-1 1 0,1-1 0,-1 0 0,0 0 0,0 0 0,0-1 0,0 1 0,-6 1 0,1-1-97,0 0-1,-1-1 1,1 0-1,-1 0 1,1-1-1,0 0 1,-17-3-1,24 3-138,-1-1 0,1 0 0,-1 0 0,1 1 0,0-1 0,-1-1 0,1 1 0,0 0 0,0-1 0,0 1 0,0-1 0,0 1 0,0-1 0,0 0-1,-1-2 1,-10-8 268,13 12-312,0-1 0,0 1 0,0 0 0,0 0 0,-1-1 0,1 1 1,0 0-1,0 0 0,-1 0 0,1 0 0,0-1 0,0 1 0,-1 0 0,1 0 0,0 0 1,-1 0-1,1 0 0,0 0 0,-1 0 0,1 0 0,0 0 0,0 0 0,-1 0 1,1 0-1,0 0 0,-1 0 0,1 0 0,0 0 0,-1 0 0,1 0 0,0 0 1,0 1-1,-1-1 0,1 0 0,0 0 0,0 0 0,-1 0 0,1 1 0,0-1 1,0 0-1,0 0 0,-1 0 0,1 1 0,0-1 0,0 0 0,0 0 0,0 1 0,-1-1 1,1 1-1,-4 16 139,3-13-127,-5 26 100,2-13-86,0-1 0,2 1 0,-1 0 0,2 0 0,1 0 0,2 27 0,-2-41-36,0-1 1,1 1 0,-1-1 0,1 1 0,-1-1 0,1 0 0,0 0 0,0 1 0,0-1 0,1 0 0,-1 0 0,0 0 0,1 0 0,0 0-1,-1 0 1,1-1 0,0 1 0,0 0 0,0-1 0,0 1 0,0-1 0,0 0 0,0 0 0,0 0 0,1 0 0,-1 0 0,0 0 0,1-1-1,-1 1 1,1-1 0,-1 1 0,0-1 0,1 0 0,-1 0 0,3-1 0,2 1 3,-1-1 1,0-1 0,0 1-1,0-1 1,0 0-1,0-1 1,-1 1-1,1-1 1,-1 0 0,1-1-1,-1 1 1,0-1-1,4-4 1,3-3 20,-1 0 1,0-1-1,-1 0 1,0-1-1,-1 0 1,0 0-1,-1-1 1,-1 0-1,8-19 1,-15 31-29,1 0 0,-1 0 0,1 0 0,-1 0 0,0 0 0,1 0 0,-1 0 1,0 0-1,-1-1 0,1 1 0,0 0 0,0 0 0,-1 0 0,0 0 0,1 0 1,-1 0-1,0 0 0,0 0 0,0 0 0,0 1 0,0-1 0,0 0 0,0 1 1,-1-1-1,1 0 0,-1 1 0,1 0 0,-1-1 0,0 1 0,1 0 0,-1 0 1,0 0-1,0 0 0,-2-1 0,0 0-104,-1 1 0,0-1 1,0 1-1,1 0 0,-1 0 0,0 1 1,0-1-1,0 1 0,0 0 0,0 1 1,0-1-1,1 1 0,-7 1 0,-14 9-1133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1:5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 6873,'40'-19'3680,"-49"18"-2918,8 1-764,1 0 0,0-1 0,-1 1 0,1 0-1,0 0 1,0 0 0,-1-1 0,1 1 0,0 0-1,-1 0 1,1 0 0,0 0 0,-1 0 0,1 0-1,-1 0 1,1 0 0,0 0 0,-1 0 0,1 0-1,0 0 1,-1 0 0,1 0 0,0 0 0,-1 0 0,1 0-1,0 1 1,-1-1 0,1 0 0,0 0 0,0 0-1,-1 0 1,1 1 0,0-1 0,-1 0 0,1 0-1,0 1 1,0-1 0,0 0 0,-1 0 0,1 1-1,0-1 1,0 0 0,0 1 0,0-1 0,-1 0-1,1 1 1,0-1 0,0 0 0,0 1 0,0-1 0,0 0-1,0 1 1,0-1 0,0 0 0,0 1 0,0 0-1,0-1 335,0 0-260,1 0 0,-1 1 0,0-1 0,0 0 0,1 0 0,-1 1 0,0-1 0,0 0 0,0 1 0,1-1 0,-1 0 0,0 1 0,0-1 0,0 0 0,0 1 0,0-1 0,0 0 0,0 1 0,0-1 0,0 0 0,0 1 0,0-1 0,0 0 0,0 1 0,0-1 0,0 0 0,0 1 0,0-1 0,0 0 0,0 1 0,-1-1 0,1 0 0,0 1 0,0-1 0,0 0 0,-1 1 0,1-1 0,0 0 0,0 0 0,-1 1 0,1-1 0,-14 6-267,14-6 194,-1 0 0,1 1 0,-1-1 0,0 1 0,1-1 1,-1 1-1,1-1 0,-1 1 0,1-1 0,-1 1 0,1-1 0,0 1 0,-1 0 0,1-1 0,0 1 0,-1 0 0,1-1 0,0 2 1,0-1 0,-1 0 0,1 0 0,0-1 0,-1 1 0,1 0 0,-1 0 0,1 0 1,-1 0-1,1 0 0,-1-1 0,0 1 0,1 0 0,-1-1 0,0 1 0,0 0 1,0-1-1,1 1 0,-1-1 0,0 1 0,0-1 0,-1 1 0,2-1-21,0 0 6,0 0 9,-1 0-1340,5 0 313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250 575 7594,'-2'-5'257,"-1"-1"0,0 1 0,0-1-1,0 1 1,0 0 0,-1 0 0,0 0 0,0 1 0,0-1 0,-1 1 0,1 0 0,-1 0 0,0 1 0,0-1 0,0 1 0,-1 0 0,1 1 0,-1-1 0,0 1 0,1 0 0,-13-2 0,14 3-252,-1 0 1,1 1-1,-1-1 0,0 1 1,1 0-1,-1 0 1,0 1-1,1-1 0,-1 1 1,1 0-1,-1 1 0,1-1 1,-1 1-1,1-1 1,0 1-1,0 1 0,0-1 1,0 0-1,0 1 0,0 0 1,1 0-1,-1 0 1,1 1-1,0-1 0,0 1 1,0-1-1,0 1 0,1 0 1,-3 5-1,1 0-8,1 0 0,0 0 0,0 1 0,1-1 0,0 1 0,0 0 0,1 18 0,0-21 1,2-1 0,-1 1 1,1-1-1,0 1 1,0 0-1,0-1 0,1 0 1,0 1-1,1-1 1,-1 0-1,1 0 0,5 7 1,-7-11 0,0-1 0,0 1 0,0-1 1,0 0-1,1 1 0,-1-1 0,0 0 0,1 0 0,-1 0 1,1 0-1,-1 0 0,1 0 0,-1 0 0,1-1 1,0 1-1,0 0 0,-1-1 0,1 0 0,0 1 0,0-1 1,-1 0-1,1 0 0,0 0 0,0 0 0,0 0 1,-1 0-1,1-1 0,0 1 0,0 0 0,-1-1 0,1 0 1,0 1-1,-1-1 0,1 0 0,-1 0 0,1 0 1,-1 0-1,3-2 0,4-3-11,0-1 0,-1 0 0,0 0 0,0-1 0,8-14 0,-2 3-46,-2-1 0,0 0 1,-2-1-1,0 0 0,-1-1 1,-2 0-1,0 0 0,4-29 1,-4 0-21,-2-1 1,-4-82 0,0 126 78,-8-92 26,6 88 4,-1-1-1,0 1 0,0 0 0,-2 0 0,-10-22 0,15 33-22,-1 0-1,1-1 0,-1 1 0,0 0 0,0-1 1,0 1-1,1 0 0,-1 0 0,0 0 0,0 0 0,-1 0 1,1 0-1,0 0 0,0 0 0,0 0 0,-1 1 1,1-1-1,0 0 0,-1 1 0,1-1 0,0 1 1,-2-1-1,1 2 2,0-1 1,1 1-1,-1 0 1,1-1 0,0 1-1,-1 0 1,1 0-1,-1 0 1,1 0-1,0 0 1,0 1 0,0-1-1,0 0 1,0 0-1,0 1 1,0-1-1,0 1 1,0-1 0,0 1-1,1-1 1,-1 1-1,0 2 1,-7 18 32,2 0-1,0 0 1,1 0 0,2 1 0,-3 38-1,8 120 52,12-8-28,-11-151-52,1 1-1,1-1 0,1 0 1,2 0-1,13 30 1,-19-47-12,1 0 0,0 0 1,0 0-1,1-1 0,-1 1 0,1-1 1,0 0-1,0 0 0,1 0 1,-1-1-1,1 1 0,9 4 1,-10-6-6,1 0 0,-1-1 1,1 1-1,-1-1 0,1 0 1,-1-1-1,1 1 0,0-1 1,0 0-1,-1 0 0,1 0 1,0-1-1,-1 0 1,1 0-1,8-3 0,-1 0-9,0-2 0,-1 0 0,1 0 0,-1-1 0,-1-1 0,1 0 0,-1 0 1,0-1-1,9-11 0,-4 4-10,-1-1 0,-1-1 0,0-1 0,16-32 0,-22 36 26,0-1 0,-2 0 0,0 0 0,5-24 1,-8 31 12,-1-1 0,0 0 1,-1 0-1,0 0 0,-1 0 1,0 0-1,0 0 1,-5-17-1,5 24-15,-1-1 0,1 1 0,0 0 0,-1 0 0,0 0 0,0 0 0,0 1 0,0-1 0,0 1 0,0-1 0,-1 1 0,-2-3 1,4 4-4,-1 0 1,1 1 0,0-1 0,0 0 0,-1 1-1,1-1 1,-1 1 0,1 0 0,0-1 0,-1 1-1,1 0 1,-1 0 0,1 0 0,0 0 0,-1 0-1,1 0 1,-1 0 0,1 1 0,0-1 0,-1 0 0,1 1-1,-1-1 1,1 1 0,0-1 0,0 1 0,-1 0-1,1 0 1,0-1 0,0 1 0,0 0 0,0 0-1,0 0 1,0 0 0,-1 2 0,-4 4-1,1 0 0,0 1 0,0 0 0,1 0 0,0 0 0,1 0 0,-1 1 0,-2 14 0,-1 5 30,-5 44 1,10-48-3,0 0 0,2-1 0,4 46 0,-3-60-32,1 0 1,0 1 0,0-1-1,1 0 1,0 0 0,1-1-1,0 1 1,0-1 0,1 1-1,0-1 1,0-1 0,10 12-1,-12-16-21,1 0-1,0 1 1,-1-2-1,1 1 1,0 0-1,1-1 1,-1 1-1,0-1 1,1 0-1,-1-1 1,1 1-1,-1-1 1,1 0-1,7 1 1,-4-2-61,-1 0 0,0 0 0,0-1 1,1 0-1,-1 0 0,0-1 1,0 0-1,0 0 0,10-5 1,2-2-514,24-17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59 131 10106,'-11'25'590,"1"1"0,1 0 0,1 1 0,2 0 0,1 0 1,1 1-1,-1 38 0,13 193-846,9-78 167,-11-137-229,2 0 0,15 46 0,-9-54-333,-14-35 604,0 0 0,0-1 0,1 1 0,-1 0 0,1 0 0,-1-1 0,1 1 0,-1 0 0,1-1 0,-1 1 0,1-1 0,-1 1 0,1-1 0,0 1 0,-1-1 0,2 1 0,-2-1 24,1 0 0,-1 0 1,0 0-1,1 0 1,-1 0-1,0 0 1,0 0-1,1 0 0,-1 0 1,0 0-1,1 0 1,-1-1-1,0 1 1,0 0-1,1 0 0,-1 0 1,0-1-1,0 1 1,0 0-1,1 0 1,-1 0-1,0-1 0,0 1 1,0 0-1,1 0 1,-1-1-1,0 1 1,7-24-607,-7 23 625,4-29-462,0 0 1,-2-50-1,-11-63 25,6 111 373,-8-108 37,-20-340 3124,31 471-2906,-1 4-50,1 0 0,0 0 1,0 1-1,0-1 1,1 0-1,0 0 0,-1 0 1,2 1-1,-1-1 1,4-8-1,-4 12-115,0 0 0,0 0 0,0 0 1,0 0-1,0 0 0,0 0 0,0 0 0,0 0 0,0 1 1,1-1-1,-1 0 0,0 1 0,1-1 0,-1 1 1,0-1-1,1 1 0,-1 0 0,0 0 0,1 0 0,-1 0 1,1 0-1,-1 0 0,0 0 0,1 0 0,1 0 0,4 2-8,0-1 1,-1 0-1,1 1 0,9 4 0,-7-2 3,1 1 1,0 0-1,-1 0 1,0 1-1,-1 0 1,1 0-1,-1 1 1,0 0-1,-1 1 1,1 0-1,-2 0 1,1 1 0,-1-1-1,0 1 1,5 12-1,-8-13-26,0 0-1,0-1 0,-1 1 1,0 0-1,0 0 1,-1 0-1,0 0 1,-1 1-1,0-1 1,0 0-1,0 0 1,-1 0-1,-1 0 1,1 0-1,-1 0 0,0 0 1,-1 0-1,0 0 1,0-1-1,-8 12 1,5-9-142,-1-1-1,0-1 1,0 1 0,-11 8 0,-34 30-876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7850,'1'-1'99,"1"0"0,-1 1 0,1-1 0,0 0 0,-1 1 0,1-1 0,0 1 0,-1 0 0,1 0 0,0-1 0,-1 1 0,1 0 0,0 0 0,0 0 0,-1 1 0,1-1 0,0 0 0,-1 1 0,1-1 0,0 1 0,-1 0 0,1-1 0,-1 1 0,1 0 0,-1 0 0,1 0 0,-1 0 0,0 0 0,1 0 0,-1 0 0,0 1 0,0-1 0,0 0 0,0 1 0,0-1 0,0 1 0,0-1 0,0 3 0,3 6-174,0 0-1,-2 0 1,1 0-1,-1 1 1,1 12-1,-1-5 323,0-10-230,7 39 27,-9-45-13,1-1 1,-1 1-1,0-1 0,1 1 0,-1-1 0,1 1 0,0-1 1,-1 1-1,1-1 0,0 0 0,0 0 0,0 1 0,0-1 1,0 0-1,0 0 0,0 0 0,1 0 0,-1 0 0,0 0 1,0 0-1,1-1 0,-1 1 0,1 0 0,0 0 0,0-1-1,-1-1 0,0 1 0,0 0 0,0-1 0,0 1 0,0-1 0,0 1 0,0-1 0,0 1 0,0-1 0,0 0 0,0 1 0,0-1 0,0 0 0,0 0 0,-1 0 0,1 1 1,0-1-1,-1 0 0,1 0 0,0 0 0,-1 0 0,1 0 0,0-2 0,10-31 238,-8 20-280,-1-1 1,0 0-1,-1 0 0,0 1 0,-1-1 0,-1 0 1,0 0-1,-1 0 0,-1 1 0,0-1 0,-1 1 1,-8-19-1,-4 5-660,-4 15-711,19 13 1317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62 176 7562,'-10'74'4653,"-14"34"-3735,14-62-847,-7 83 0,18-119-54,2-9 22,5-13 41,0-10-81,-1-2 0,-1 1 0,-1-1 0,-1 0 0,1-31 0,4-26-120,-4 49 54,1 1 1,1 0-1,2 0 0,1 1 1,17-36-1,-24 60 79,0 1-1,1-1 1,0 1-1,0-1 1,0 1-1,8-7 1,-10 10 0,-1 1-1,1 0 1,-1 0 0,1 0 0,0 0 0,0 0-1,-1 0 1,1 0 0,0 1 0,0-1-1,0 0 1,0 1 0,0 0 0,0-1 0,0 1-1,0 0 1,0 0 0,0 0 0,0 1 0,0-1-1,0 0 1,0 1 0,0-1 0,-1 1-1,1-1 1,0 1 0,2 1 0,1 2-1,0-1 0,-1 1 0,0 0 1,0 0-1,0 0 0,0 0 0,0 1 0,-1-1 0,0 1 1,0 0-1,0 0 0,-1 0 0,3 7 0,4 12-265,8 39-1,-13-48 92,5 29-745,-3-6-369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8434,'-3'0'3305,"-3"14"-2129,-1 12-320,-2 37-360,0 13-120,1 39-304,2 0-64,3-9-40,3-7 24,1-44-152,-1-12-144,0-32-608,0-19-328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7 186 6977,'-1'4'2841,"-4"6"-1849,5-6-256,15-2-479,4-4-193,16-15-473,5 3-239</inkml:trace>
  <inkml:trace contextRef="#ctx0" brushRef="#br0" timeOffset="1">770 1 9066,'2'0'3161,"-5"7"-3081,-11-1-881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6681,'8'-4'1873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4:5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6337,'4'-1'2553,"2"-1"-1609,2 2-24,-8-1-384,0-1-55,36 1-129,45-1-24,-21 2 128,8 0 16,-3-6-72,-2-2-24,-10-6-240,-2-1-32,-10 6-344,2 7-136,-10 7-424,-10 6-232,2 1-721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47 5609,'0'-4'603,"0"1"0,0-1 0,0 0 0,0 1 1,-1-1-1,0 0 0,0 1 0,0-1 0,-1-4 0,1 8-548,1-1 0,-1 1 0,1-1 0,-1 1 0,1 0 0,-1-1 0,0 1 0,1 0 0,-1-1 0,1 1 0,-1 0 1,0-1-1,1 1 0,-1 0 0,0 0 0,1 0 0,-1 0 0,0 0 0,1 0 0,-1 0 0,0 0 0,0 0 0,1 0 0,-1 0 0,0 0 0,1 0 0,-1 0 0,0 1 0,1-1 1,-1 0-1,0 1 0,-25 11 346,26-12-381,-21 12 40,2 1 0,-1 0 1,-32 32-1,-46 57-386,45-45 278,29-33 292,2 1 0,0 1 1,-28 46-1,50-71-240,-1 0 0,0 0 0,1 0-1,0 0 1,-1 0 0,1 0 0,-1 0-1,1 0 1,0 0 0,0 0 0,0 0 0,0 0-1,0 0 1,0 0 0,0 0 0,0 0 0,0 0-1,0 0 1,0 0 0,0 0 0,1 0 0,-1 0-1,1 0 1,-1 0 0,0 0 0,1 0 0,0 0-1,-1 0 1,1-1 0,-1 1 0,1 0-1,0 0 1,0-1 0,-1 1 0,1 0 0,0-1-1,0 1 1,0-1 0,0 1 0,0-1 0,0 1-1,0-1 1,0 0 0,0 1 0,1-1 0,8 3-3,0-1 1,0 1 0,19 0 0,-15-2 18,69 11-839,0 4 1,128 41-1,-121-26-2472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10242,'5'-6'3481,"4"-6"-3297,-3-4-184,7 16-176,2 0 16,4 11 88,7 9 72,6 6 288,-1 5 16,3 0-56,-13-5-32,-31 11-216,-17 5-192,-43 21-520,-3 11-200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1:5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7210,'16'-4'2152,"2"-13"-2560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 8482,'0'0'51,"0"-1"-1,0 1 1,0-1 0,-1 1-1,1-1 1,0 1 0,0 0 0,-1-1-1,1 1 1,0-1 0,-1 1-1,1-1 1,0 1 0,-1 0 0,1-1-1,0 1 1,-1 0 0,1 0-1,-1-1 1,1 1 0,-1 0 0,1 0-1,-1-1 1,1 1 0,-1 0-1,1 0 1,-1 0 0,1 0 0,-1 0-1,1 0 1,-1 0 0,1 0-1,-1 0 1,1 0 0,-1 0 0,1 0-1,-1 0 1,1 0 0,-1 0-1,1 1 1,-1-1 0,1 0 0,0 0-1,-1 1 1,1-1 0,-1 0-1,1 1 1,-1-1 0,1 0 0,0 1-1,-1-1 1,1 0 0,0 1-1,-1-1 1,1 1 0,0-1 0,0 1-1,0-1 1,-1 1 0,1 0-1,-2 3-106,0 1 0,0 0 0,1 0 0,0 0 0,-1 7-1,-4 64 267,6 102 0,1-129-151,-1-45-57,26 505 174,-25-498-173,1 8 19,8 36 0,-9-51-23,1 0 0,-1 0 1,1 0-1,0 0 0,4 7 1,-5-10-3,0 0 0,0 0 1,0 0-1,0 0 0,0 0 0,0 0 0,0 0 1,0 0-1,0 0 0,0-1 0,0 1 1,1 0-1,-1-1 0,0 1 0,0-1 1,1 0-1,-1 1 0,2-1 0,-1 0-2,0 0-1,0 0 0,0-1 1,0 1-1,0-1 0,0 1 1,0-1-1,0 0 0,-1 0 1,1 0-1,0 0 0,0 0 1,-1 0-1,1 0 0,-1-1 1,1 1-1,-1 0 0,1-1 1,-1 0-1,0 1 0,2-3 1,4-7-17,0 0 0,6-16 0,-2 5 10,0 4-1,38-70 148,-44 76-59,0 0 0,-1-1 0,0 1 0,0-1 0,2-20 0,-1 4 120,-3 21-18,-3 16 286,-8 36-194,2 0 0,0 47 1,5-47-208,0 18-300,7 65 0,-1-112-1119,4-12-1745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10074,'3'6'3409,"-2"14"-3241,-1 3-736,-6 11-1273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87 8538,'1'-7'658,"0"-1"1,-1 1 0,0 0-1,-1-1 1,-2-12 0,3 18-660,0 1 0,0-1 0,-1 1 0,1 0 0,-1-1 0,1 1 0,-1 0 0,1-1 0,-1 1 0,0 0 0,0 0 1,1 0-1,-1 0 0,0 0 0,0 0 0,0 0 0,0 0 0,0 0 0,-1 0 0,1 0 0,0 1 0,0-1 0,0 0 0,-1 1 1,1-1-1,0 1 0,-1-1 0,1 1 0,0 0 0,-1 0 0,1-1 0,-1 1 0,1 0 0,0 0 0,-1 0 0,1 1 1,-3-1-1,1 2-12,-1-1 0,1 1 1,0-1-1,-1 1 1,1 0-1,0 1 0,0-1 1,0 0-1,1 1 1,-1 0-1,1-1 0,-1 1 1,1 0-1,0 0 0,0 1 1,0-1-1,0 0 1,1 1-1,-2 4 0,-3 6 19,1 1 0,1-1 0,-4 23-1,6-25 4,0-1 0,2 1 1,-1 0-1,1 0 0,1-1 0,0 1 0,3 13 0,-3-19-4,1 0 0,0-1 0,0 1 0,1 0 0,-1-1 0,1 1 0,0-1 0,1 0 0,-1 0 0,1 0 0,0-1-1,0 1 1,0-1 0,1 0 0,8 6 0,16 6 80,-23-14-64,0 1 1,0 1-1,0-1 0,0 1 1,0 0-1,-1 0 1,0 0-1,0 1 1,0 0-1,4 6 0,-8-10-21,0 1 1,-1 0-1,1 0 0,-1 0 0,1 0 0,-1 0 0,0 0 0,0 0 0,0 1 0,0-1 0,0 0 1,0 0-1,-1 0 0,1 0 0,-1 0 0,1 0 0,-1 0 0,0-1 0,0 1 0,1 0 0,-2 0 1,1 0-1,0-1 0,0 1 0,0 0 0,-1-1 0,1 1 0,-3 1 0,-2 3-147,0-1-1,-1 1 0,0-1 1,0 0-1,-10 5 1,-16 5-1023,0-2-297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10202,'0'23'3729,"4"16"-2689,-16 26-952,-3 6-24,-1 15-48,2 6-56,5-4-104,3-3 24,11-20-96,-2-19-16,4-30-424,1-13-328,-5-25-497</inkml:trace>
  <inkml:trace contextRef="#ctx0" brushRef="#br0" timeOffset="1">1 380 8978,'8'-4'3025,"25"-5"-3081,3-5-201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8 280 8154,'0'0'96,"0"1"-1,0-1 1,-1 1 0,1-1 0,0 0-1,1 1 1,-1-1 0,0 1 0,0-1-1,0 1 1,0-1 0,0 0 0,0 1 0,0-1-1,1 1 1,-1-1 0,0 0 0,0 1-1,1-1 1,-1 1 0,0-1 0,0 0-1,1 0 1,-1 1 0,0-1 0,1 0 0,-1 1-1,1-1 1,-1 0 0,0 0 0,1 1-1,14-5 480,16-18-763,-15 8 187,0 0 1,-1-1-1,-1-1 0,0 0 0,-1-1 1,-1-1-1,-1 0 0,13-26 0,-23 41-4,0-1-1,0 1 0,0-1 1,0 0-1,-1 1 1,0-1-1,1 0 0,-1 1 1,0-1-1,-1 0 0,1 1 1,-1-1-1,1 0 0,-1 1 1,0-1-1,-3-5 0,3 7 4,0 0 1,0 0-1,-1 1 0,1-1 0,0 0 1,-1 1-1,1-1 0,-1 1 0,1 0 1,-1-1-1,0 1 0,0 0 0,0 0 0,1 0 1,-1 0-1,0 0 0,0 1 0,0-1 1,0 1-1,0-1 0,0 1 0,0 0 0,-1-1 1,1 1-1,0 0 0,0 0 0,0 1 1,0-1-1,0 0 0,0 1 0,0-1 1,-3 2-1,-1 0-1,0 1 1,0 0-1,0 0 1,1 1 0,-1-1-1,1 1 1,0 1-1,0-1 1,0 1-1,0-1 1,1 1-1,0 1 1,0-1-1,0 0 1,1 1 0,-4 8-1,0 0 20,0 1 0,1 1-1,1 0 1,0-1 0,-3 27-1,5-23 17,1 1 0,1 33 0,1-48-23,0 0-1,0 0 1,1-1-1,0 1 1,0 0-1,0 0 1,1 0-1,-1-1 1,1 1-1,0-1 1,1 1-1,-1-1 1,1 0-1,0 0 1,0 0-1,4 4 1,-5-6-5,0-1 0,1 1 1,-1-1-1,0 0 0,1 0 1,0 0-1,-1 0 0,1 0 1,-1 0-1,1-1 1,0 0-1,0 1 0,-1-1 1,1 0-1,0 0 0,0 0 1,-1-1-1,1 1 1,0-1-1,-1 1 0,1-1 1,0 0-1,-1 0 0,5-3 1,6-2-2,0-1 1,-1-1-1,17-14 1,-8 5-50,-1 0 0,0-2 0,-2 0 0,0-1-1,-1-1 1,-2-1 0,23-40 0,-34 55 78,7-17 87,-9 17 33,-6 7 114,1 2-223,1 0 0,0 0 0,0 1 1,0-1-1,0 0 0,0 1 1,0-1-1,1 1 0,-1-1 1,0 5-1,-5 5 53,-4 7-1,1 0 1,1 1 0,-11 35-1,17-44-52,0 1 0,1-1 0,0 1 0,0 0 0,2-1 0,-1 1 0,2 0 1,1 18-1,2-27 50,2-9-53,11-15-32,-10 11 3,185-246-236,-183 244 272,1 1 1,-1 0 0,2 0 0,14-10 0,-24 20-32,0 0 0,0 0 0,0 0 0,0 1 0,0-1 0,0 1 0,0-1 0,0 1 0,0-1 0,0 1 0,0-1 0,0 1 0,1 0 0,-1 0 0,0 0 0,0-1 0,0 1 0,1 1 0,0-1 0,-1 0 5,0 1-1,0-1 0,-1 0 1,1 1-1,0-1 0,-1 1 0,1 0 1,0-1-1,-1 1 0,1 0 0,0-1 1,-1 1-1,1 0 0,-1 0 0,0-1 1,1 1-1,-1 0 0,0 0 1,1 1-1,1 7 103,-1-1 0,0 0 1,0 1-1,-1 12 0,0-12-102,0 82 319,3 69-668,-3-159 301,0 1-77,0 1 0,0 0 0,0-1 0,0 1 0,1 0 0,-1-1 0,1 1 0,0-1 0,0 1 0,0-1-1,0 1 1,0-1 0,2 3 0,9-11-1278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 6089,'-3'-17'3632,"3"17"-3600,0-1-1,-1 1 0,1 0 0,0-1 1,-1 1-1,1 0 0,0 0 1,-1 0-1,1-1 0,0 1 1,-1 0-1,1 0 0,-1 0 1,1 0-1,0-1 0,-1 1 0,1 0 1,-1 0-1,1 0 0,0 0 1,-1 0-1,1 0 0,-1 0 1,1 0-1,-1 0 0,1 0 0,0 1 1,-1-1-1,1 0 0,0 0 1,-1 0-1,0 1 0,0-1-11,1 1-1,-1-1 0,1 1 1,-1-1-1,1 1 0,-1 0 1,1-1-1,-1 1 0,1-1 1,0 1-1,-1 0 0,1 0 1,0-1-1,0 1 1,-1 0-1,1-1 0,0 1 1,0 0-1,0 0 0,0 0 1,0-1-1,0 1 0,0 0 1,0 1-1,-1 10 45,-9 75 231,1 141 0,9-219-338,0 0 1,1 0-1,1 0 0,-1 0 0,2 0 1,5 15-1,-8-23 34,0 0-1,0-1 0,1 1 1,-1 0-1,0 0 1,1 0-1,-1-1 0,1 1 1,-1 0-1,1-1 0,-1 1 1,1 0-1,-1-1 1,1 1-1,0-1 0,0 1 1,-1-1-1,1 1 1,0-1-1,0 1 0,-1-1 1,1 0-1,0 1 1,0-1-1,0 0 0,-1 0 1,1 0-1,0 0 1,0 0-1,0 1 0,0-2 1,0 1-1,0 0 1,-1 0-1,1 0 0,0 0 1,0 0-1,0-1 1,0 1-1,-1 0 0,1-1 1,0 1-1,0-1 0,-1 1 1,1-1-1,0 1 1,-1-1-1,1 1 0,0-1 1,-1 0-1,1 1 1,0-2-1,6-5-46,-1-1 1,-1 1-1,10-16 0,-14 21 55,12-23 75,0 1 1,-2-2-1,0 1 0,-2-2 1,-1 1-1,-1-1 1,-2 0-1,0-1 1,-2 1-1,0-36 0,10 301 1184,-12-231-1234,-1-4-16,0 0 1,0-1-1,1 1 1,-1-1-1,1 1 1,-1 0-1,1-1 1,2 4-1,-3-6-15,1-1 0,0 1 0,-1 0 1,1-1-1,-1 1 0,1-1 0,0 1 0,-1-1 0,1 1 0,-1-1 1,0 1-1,1-1 0,-1 0 0,1 1 0,-1-1 0,0 0 0,1 1 0,-1-1 1,0 0-1,0 1 0,0-1 0,1-1 0,10-23-59,-10 22 61,21-49-5,57-98 0,-75 145 25,-1 0 0,1 0 0,0 0 0,0 1 0,1 0 0,-1-1 0,1 2 0,8-6 0,-12 8 1,0 0 0,1 0 0,0 0 0,-1 1 0,1-1 0,-1 1 0,1-1 0,0 1 0,0-1 0,-1 1 0,1 0 0,0 0 0,0 0 0,-1 0 0,1 0 0,0 0 0,-1 1 0,1-1 0,0 1 0,-1-1 0,1 1 0,0-1 0,-1 1 1,1 0-1,-1 0 0,1 0 0,-1 0 0,1 0 0,-1 0 0,0 0 0,0 0 0,1 1 0,1 1 0,1 4 48,1 1 1,-1-1-1,-1 1 0,1 0 0,-1 0 1,-1 0-1,1 1 0,-1-1 1,-1 1-1,1-1 0,-2 1 1,1 15-1,-2-5-56,0 1 0,-1-1 0,0 0 0,-11 34 0,12-47-94,-1 0 0,0-1 0,-1 1 0,1-1 0,-1 1 0,0-1 0,0 0-1,-1 0 1,1 0 0,-7 5 0,-8 6-811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9330,'3'5'2889,"3"4"-3410,-1-3-559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8170,'2'0'3144,"-2"5"-2215,0 10-185,-3 14-248,3 13-136,0 20-120,3 10 32,8 25-16,-2 10-80,3 13-528,1-1-200,-10-21-728,-2-17-233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19 189 8946,'13'-28'3025,"15"-26"-2761,-1-1 0,-4 24-24,4 11 40,-4 20 96,0 11 48,-6 24 24,-8 1-64,-17 13-280,-9 5-160,-12 5-176,-6 1-72,-8-11-344,4-4-152,2-16-729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26 7682,'7'-1'2779,"-6"1"-2742,0 0 1,0 0 0,-1 0 0,1 0-1,0 0 1,0 0 0,0 1-1,0-1 1,0 0 0,0 1-1,0-1 1,-1 0 0,1 1-1,0-1 1,0 1 0,-1 0 0,1-1-1,0 1 1,0 0 0,-1-1-1,1 1 1,0 1 0,1 10 56,0 0 1,-1 0-1,0 0 0,-1 1 1,0-1-1,-3 16 0,0 16 46,3-36-31,0 0-1,0 0 1,1 0 0,0 0-1,3 14 1,-4-22-96,0 1 1,0-1-1,0 0 1,0 1-1,0-1 0,1 0 1,-1 1-1,0-1 0,0 0 1,0 1-1,0-1 0,0 0 1,0 0-1,1 1 1,-1-1-1,0 0 0,0 1 1,0-1-1,1 0 0,-1 0 1,0 1-1,0-1 0,1 0 1,-1 0-1,0 0 1,1 1-1,-1-1 0,0 0 1,0 0-1,1 0 0,-1 0 1,0 0-1,1 0 1,-1 0-1,0 0 0,1 0 1,-1 0-1,0 0 0,1 0 1,-1 0-1,1 0 0,-1 0 1,0 0-1,1 0 1,-1 0-1,0 0 0,0 0 1,1 0-1,-1-1 0,0 1 1,1 0-1,-1 0 0,0 0 1,0-1-1,1 1 1,-1 0-1,0 0 0,0-1 1,1 1-1,-1 0 0,11-20 288,-10 18-283,2-7 9,1 0 0,-1 0 0,-1 0 0,1-1 0,-2 1 0,1-1 0,-1 1 1,-1-1-1,0 0 0,-1-14 0,0 18-98,0 0 0,0 0-1,-1 0 1,0 0 0,0 0 0,0 0 0,0 1-1,-1-1 1,0 1 0,-1-1 0,1 1 0,-1 0 0,0 1-1,0-1 1,0 0 0,-1 1 0,-5-4 0,9 7-33,-1 0 1,1 0-1,-1 1 1,1-1-1,0 1 1,-1-1-1,1 1 1,-1-1 0,1 1-1,-1 0 1,-1 0-1,-17-1-1607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1:5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6889,'0'-2'2569,"-2"-1"-2001,2 3-856,0 0-680</inkml:trace>
  <inkml:trace contextRef="#ctx0" brushRef="#br0" timeOffset="1">1 0 9202,'3'4'2825,"4"-3"-3145,0 6-1913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0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284 579 7186,'-1'-1'124,"1"0"1,0 0-1,-1 0 1,1 0-1,-1 1 1,0-1 0,1 0-1,-1 0 1,1 1-1,-1-1 1,0 0 0,0 1-1,1-1 1,-1 1-1,0-1 1,0 1-1,0-1 1,1 1 0,-1 0-1,0-1 1,0 1-1,0 0 1,-1-1 0,-24-4 1384,16 5-1552,0 0 0,-1 0 0,1 2 0,1-1 0,-1 1 0,0 0 0,0 1 0,1 0 0,-1 1 0,1 0 0,0 1 0,0-1 0,0 2 0,-11 8 0,13-9 9,0 1 0,0 1-1,1-1 1,0 1-1,0 0 1,0 0 0,1 1-1,0 0 1,0 0-1,1 0 1,0 0 0,0 1-1,1-1 1,1 1-1,-1 0 1,-1 10 0,4-16 42,0 1 1,0-1 0,0 0 0,0 1 0,0-1 0,1 1 0,-1-1 0,1 0 0,2 7-1,-2-9-7,-1 0-1,1 0 1,-1 0-1,1 0 1,0 0-1,-1 0 1,1-1-1,0 1 1,0 0-1,0 0 1,0 0-1,0-1 1,0 1-1,0 0 1,0-1-1,0 1 1,0-1-1,0 0 1,0 1-1,0-1 1,0 0-1,0 1 1,0-1-1,0 0 1,1 0-1,-1 0 1,0 0-1,0 0 1,0 0-1,0 0 1,1-1-1,-1 1 1,0 0-1,0-1 1,1 0-1,5-2 3,1 0 0,-1-1-1,-1 0 1,1 0-1,0-1 1,-1 0 0,0 0-1,0-1 1,-1 1-1,1-1 1,7-11 0,2-5-26,0-1 0,15-33 0,-10 10-23,-3-1-1,-1 0 1,-2-1 0,-3-1-1,-2 0 1,-1 0 0,0-72-1,-8 118 49,-1-80 272,0 76-171,1 0 0,-1 0 0,-1 1 0,1-1 0,-1 0 1,-1 1-1,1-1 0,-1 1 0,-5-9 0,7 14-72,0 0 0,1 0-1,-1 0 1,0 0 0,1 0 0,-1 0-1,0 0 1,0 0 0,0 0 0,0 1-1,0-1 1,0 0 0,0 1 0,0-1-1,0 1 1,0-1 0,0 1 0,0-1-1,0 1 1,-1 0 0,1 0 0,0-1-1,0 1 1,0 0 0,-1 0 0,1 0-1,0 0 1,0 1 0,0-1 0,-1 0-1,1 0 1,0 1 0,0-1 0,0 1-1,0-1 1,0 1 0,-2 0 0,0 2 33,-1-1 0,1 1 0,0 0 0,0 0 0,0 1 0,0-1 0,0 1 0,-3 5-1,-3 9 31,1 0-1,0 1 1,1-1-1,1 1 1,1 1-1,-4 30 0,-5 120 232,13 39-48,3-170-358,2 0-1,1 0 1,14 50-1,-17-82-25,0 0-1,1 1 1,-1-1-1,1 0 1,0-1 0,1 1-1,0-1 1,0 1-1,0-1 1,8 7-1,11 9-834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146 153 8466,'-1'-4'181,"0"0"0,0 1 1,0-1-1,-1 1 0,1-1 0,-1 1 1,0 0-1,0 0 0,0 0 0,-1 0 1,1 0-1,-1 0 0,1 0 1,-1 1-1,0-1 0,0 1 0,0 0 1,0 0-1,-7-3 0,7 4-185,0 0 0,0 0 0,0 0 0,0 1 1,0-1-1,0 1 0,0 0 0,0 0 0,0 0 0,0 0 0,0 0 0,0 1 0,0-1 0,0 1 0,0 0 0,0 0 1,0 0-1,0 0 0,1 1 0,-1-1 0,0 1 0,1-1 0,-1 1 0,-3 4 0,-10 17 167,13-13 1487,3-10-1648,0 0 0,0-1 1,0 1-1,0-1 0,0 1 1,1 0-1,-1-1 0,0 1 1,0-1-1,1 1 0,-1 0 1,0-1-1,1 1 1,-1 0-1,0 0 0,1-1 1,-1 1-1,0 0 0,1 0 1,-1-1-1,0 1 0,1 0 1,-1 0-1,1 0 0,-1 0 1,1 0-1,-1 0 0,0 0 1,1 0-1,-1-1 0,1 2 1,-1-1-1,1 0 1,-1 0-1,1 0 0,-1 0 1,0 0-1,1 0 0,-1 0 1,1 0-1,-1 1 0,0-1 1,1 0-1,-1 0 0,1 1 1,10 26 32,-10-24-33,2 6 7,1 2 7,0 1 1,-2 0-1,1 0 1,-1 0-1,0 13 1,-2-23 5,0 1-1,0-1 1,1 0-1,-1 0 1,1 1-1,0-1 1,-1 0-1,1 0 1,0 0-1,0 0 1,1 0 0,-1 0-1,0 0 1,1 0-1,-1 0 1,2 1-1,-2-2-10,0-1 0,0 1 0,0-1-1,0 1 1,0-1 0,0 0 0,0 1-1,1-1 1,-1 0 0,0 0 0,0 0-1,0 1 1,0-1 0,0 0 0,0-1-1,0 1 1,0 0 0,1 0 0,-1 0-1,0-1 1,0 1 0,0 0 0,0-1-1,0 1 1,0-1 0,0 1 0,0-1-1,-1 0 1,1 1 0,0-1 0,0 0-1,0 0 1,-1 0 0,1 1 0,0-1-1,0-2 1,6-4-21,-2-1 0,1 1 1,-1-1-1,0 0 0,0-1 0,-1 1 0,-1-1 0,1 0 0,2-12 1,-5 18-27,0-1 1,-1 1-1,1 0 1,-1 0 0,0 0-1,0 0 1,0-1-1,0 1 1,-1 0 0,1 0-1,-1 0 1,0 0-1,0-1 1,0 1-1,0 0 1,0 0 0,-1 1-1,1-1 1,-1 0-1,0 0 1,0 1 0,0-1-1,0 1 1,0 0-1,0 0 1,-1-1 0,1 1-1,-1 1 1,0-1-1,-4-2 1,6 3 8,-1 1 0,1-1 0,0 1 0,0-1 0,0 1 0,0 0 0,0-1 0,-1 1 0,1 0 0,0 0 0,0 0 1,0 0-1,-1 0 0,1 0 0,0 1 0,0-1 0,0 0 0,0 0 0,-1 1 0,1-1 0,0 1 0,0-1 0,0 1 0,0-1 0,0 1 0,0 0 0,0 0 0,-1 1 0,3-4 3,1 0 0,0 1 0,0-1 0,0 1 0,-1 0 0,1-1-1,1 1 1,-1 0 0,0 0 0,4-1 0,2-2 3,44-19 38,53-26 851,-101 47-809,-1 0 19,1 0 0,-1 0 0,1 0 0,0 1 0,0-1 0,6-1 0,-9 3-59,1 0 0,-1 0-1,0 0 1,0 0 0,0 1-1,0-1 1,0 0-1,0 0 1,0 1 0,0-1-1,0 0 1,0 1 0,0-1-1,0 1 1,0 0 0,0-1-1,-1 1 1,1 0-1,0-1 1,0 1 0,0 0-1,-1 0 1,1 0 0,0-1-1,-1 1 1,1 0 0,-1 0-1,1 0 1,-1 0 0,0 0-1,1 2 1,1 4 41,0 1 0,0 0 0,-1 0 1,1-1-1,-2 1 0,0 10 0,-4 54 273,1-38-158,-40 500 431,34-423-3623,9-124 1664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1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5929,'1'-11'2769,"12"-15"-553,5-5-1279,12-11-497,3-3-96,12-5-576,5-3-240,17-5-793,6 2 145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1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52 161 5089,'-4'-2'366,"0"-1"1,1 0-1,-1 0 1,1 0-1,0-1 0,-1 1 1,2-1-1,-1 0 1,0 0-1,1 0 0,0 0 1,-1 0-1,2 0 1,-1-1-1,-2-8 0,3 7-203,0 0-1,0 1 0,0-1 0,1 0 0,0 0 0,0 0 0,0 0 0,1 0 0,0 0 0,0 1 1,1-1-1,2-7 0,-4 13-151,0-1 1,0 1-1,0-1 0,0 1 1,1-1-1,-1 1 0,0-1 1,0 1-1,0-1 0,1 1 1,-1 0-1,0-1 1,1 1-1,-1-1 0,0 1 1,1 0-1,-1-1 0,0 1 1,1 0-1,-1-1 0,1 1 1,-1 0-1,1 0 1,-1-1-1,0 1 0,1 0 1,-1 0-1,1 0 0,-1 0 1,1 0-1,0 0 1,0 0-2,0 1 0,0-1 0,0 1 0,-1-1 0,1 1 0,0 0 0,0-1 0,-1 1 0,1 0 0,0 0 0,-1 0 0,1 0 0,-1-1 1,1 3-1,17 45 29,-16-42-29,9 27-19,26 93-140,-34-109 85,0-1 0,0 1 1,-2 0-1,0 0 0,-2 27 1,-1-34-77,-1-11 17,1-19 20,6-22 116,1-1-1,2 1 0,18-58 1,-23 95-11,-1 1-1,1 0 1,0-1 0,0 1 0,0 0 0,1 0 0,-1 1 0,7-8 0,-9 11-2,1-1 1,-1 1 0,1-1 0,0 1-1,-1-1 1,1 1 0,0 0 0,-1-1-1,1 1 1,0 0 0,0 0 0,-1-1-1,1 1 1,0 0 0,0 0 0,0 0-1,-1 0 1,1 0 0,0 0-1,0 0 1,1 1 0,-1-1 1,1 1 0,-1 0 0,1 0 0,-1 0 0,1 0-1,-1 0 1,1 0 0,-1 0 0,0 0 0,0 1 0,0-1 0,0 0 0,2 3 0,1 3 4,0 0 0,-1 0 1,0 0-1,0 1 0,0-1 1,-1 1-1,3 13 0,1 58-11,1-2-36,-7-77 36,0 0 1,0 1 0,0-1-1,0 0 1,0 0 0,0 0-1,0 0 1,0 0 0,1 0-1,-1 1 1,0-1-1,0 0 1,0 0 0,0 0-1,0 0 1,0 0 0,0 0-1,0 0 1,1 0 0,-1 0-1,0 0 1,0 0-1,0 0 1,0 1 0,0-1-1,0 0 1,1 0 0,-1 0-1,0 0 1,0 0 0,0 0-1,0 0 1,0 0 0,1 0-1,-1 0 1,0 0-1,0-1 1,0 1 0,0 0-1,0 0 1,0 0 0,1 0-1,-1 0 1,0 0 0,0 0-1,0 0 1,0 0 0,0 0-1,0 0 1,0-1-1,1 1 1,-1 0 0,0 0-1,0 0 1,0 0 0,0 0-1,0 0 1,0 0 0,0-1-1,0 1 1,0 0-1,0 0 1,0 0 0,0 0-1,0 0 1,0-1 0,0 1-1,0 0 1,0 0 0,12-19-351,8-27-151,20-83 471,-35 119 216,-3 10 105,-1 19 32,-2-1-294,-1 0 5,1 0 0,1 1 0,3 29-1,-3-45-25,1 1-1,-1 0 1,1 0-1,0-1 0,0 1 1,0 0-1,1-1 0,0 1 1,-1-1-1,1 1 0,0-1 1,0 0-1,1 0 0,-1 0 1,1 0-1,0 0 0,-1-1 1,1 1-1,0-1 0,1 0 1,-1 0-1,0 0 0,7 3 1,-8-4 17,1-1 0,-1 1 1,1 0-1,-1-1 1,1 1-1,0-1 0,-1 0 1,1 0-1,-1 0 0,1 0 1,0 0-1,-1-1 1,1 1-1,-1-1 0,1 0 1,-1 0-1,1 1 1,-1-2-1,1 1 0,-1 0 1,0 0-1,0-1 0,0 1 1,0-1-1,0 0 1,0 0-1,0 0 0,0 1 1,-1-2-1,1 1 0,-1 0 1,1 0-1,-1 0 1,0-1-1,0 1 0,0-1 1,0 1-1,1-5 1,-1 3 13,0 0 1,0-1 0,0 1 0,-1 0-1,0-1 1,1 1 0,-1-1 0,-1 1 0,1 0-1,-1-1 1,0 1 0,0 0 0,0-1 0,0 1-1,-1 0 1,1 0 0,-1 0 0,0 0-1,-1 0 1,1 0 0,-1 1 0,1-1 0,-5-3-1,-2 1-119,0 1-1,0 0 0,0 0 0,-1 0 0,1 2 0,-1-1 0,-19-3 1,2 0-618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1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142 451 5977,'-9'0'555,"0"0"0,0 0-1,0 1 1,0 1 0,0-1-1,-12 5 1,18-4-518,-1-1 1,1 1-1,-1 0 0,1 0 1,0 0-1,0 1 0,0-1 1,0 1-1,0 0 0,1 0 0,-1 0 1,1 0-1,-1 0 0,1 0 1,0 1-1,1-1 0,-3 6 1,0 1 2,1 0 0,1 0 0,0 0 0,0 1 0,0 12 0,1-16-39,1 0 0,0 0 0,1-1 0,-1 1 0,1 0-1,0 0 1,1 0 0,0-1 0,2 7 0,-3-12-3,0 1 0,-1-1 1,1 0-1,0 0 0,-1 0 0,1 1 1,0-1-1,0 0 0,0 0 0,0 0 0,0-1 1,0 1-1,0 0 0,0 0 0,1-1 1,-1 1-1,0 0 0,0-1 0,1 1 0,-1-1 1,0 0-1,1 1 0,0-1 0,1 0 7,0 0 0,-1 0 0,1-1 0,-1 1 0,1-1 0,-1 1 0,0-1 0,1 0 0,-1 0 0,0 0 0,4-3 0,4-3 48,0 0-1,0-1 1,15-17-1,-24 23-44,9-9 32,-1-1 1,0 0-1,-1-1 0,0 1 1,-1-2-1,-1 1 1,0-1-1,-1 0 1,0 0-1,-1-1 1,-1 1-1,2-17 0,-2 1-25,-1 0 0,-1 0-1,-1 0 1,-10-59-1,6 64-28,-1 1 0,-15-42 0,16 56 38,0 1 1,0 0-1,-1 0 0,0 0 0,-1 1 1,0 0-1,0 0 0,-1 0 0,-11-10 1,17 17-8,-1-1 1,1 1-1,-1 0 1,1 0-1,-1 0 1,0 0 0,0 0-1,0 0 1,1 0-1,-1 1 1,0-1 0,0 1-1,0-1 1,0 1-1,0 0 1,0 0 0,-3 0-1,3 0 4,1 1 0,-1 0 0,0-1 0,1 1 0,-1 0 0,0 0 0,1 0 0,-1 0 0,1 0 0,0 1 0,-1-1 0,1 0-1,0 1 1,0-1 0,0 1 0,0-1 0,0 1 0,0-1 0,0 1 0,0 0 0,0 3 0,-3 7 21,0 0 1,1 1-1,1 0 0,0-1 1,0 1-1,2 0 0,0 14 1,2 10-17,8 49 0,-3-46-19,2-2-1,1 1 1,28 67 0,-30-89-8,0 0 0,1 0 0,1 0 0,1-2 0,0 1 0,1-1 0,0-1 0,1 0 0,1-1 0,19 15 0,-29-25-19,-1-1 1,1 0-1,0 1 1,0-1-1,-1-1 1,1 1-1,0 0 1,1-1-1,-1 0 0,0 0 1,0 0-1,0-1 1,1 1-1,-1-1 1,7-1-1,-9 1 8,1-1-1,0 0 1,-1 0 0,1 0-1,-1 0 1,1-1-1,-1 1 1,1-1-1,-1 1 1,0-1 0,0 0-1,0 0 1,0 0-1,0 0 1,0 0-1,0 0 1,-1-1 0,1 1-1,-1 0 1,0-1-1,0 0 1,0 1-1,2-6 1,2-9 60,0-1 0,-2 0 0,0 0 0,0 0 1,-2 0-1,0 0 0,-2 0 0,0 0 0,0 0 0,-2 0 0,0 0 0,-1 0 0,-7-18 0,10 33-40,0 0 0,-1 0-1,1 0 1,-1 0-1,1 0 1,-1 1-1,0-1 1,0 0-1,0 1 1,-5-5-1,6 7-5,1 0 1,-1-1-1,1 1 0,-1 0 0,0 0 1,1-1-1,-1 1 0,1 0 0,-1 0 0,0 0 1,1 0-1,-1-1 0,0 1 0,1 0 1,-1 0-1,1 0 0,-1 1 0,0-1 0,1 0 1,-1 0-1,0 0 0,0 1 0,0-1 2,0 1 0,-1 0 0,1 0-1,0 0 1,0 0 0,0 0 0,0 0 0,0 0-1,0 1 1,0-1 0,0 0 0,1 1-1,-2 1 1,-1 5-3,0 0 0,0 0 0,1 0 0,0 1 0,1-1 0,0 1 0,0-1 0,1 1 0,0-1 0,0 1 0,2 8 0,0-6 4,0 0-1,0-1 1,1 1 0,0 0 0,1-1-1,0 0 1,1 0 0,5 9 0,-8-15-2,1-1 0,-1 0 0,1 0 0,-1 0 0,1 0 0,0 0 0,0 0 0,0-1 0,1 1 0,-1-1 0,0 0 0,1 0 0,0 0 0,-1-1 0,1 1 0,0-1 0,0 0-1,5 1 1,-3-2-32,-1 0-1,0 0 1,0 0-1,0-1 1,0 1-1,0-1 0,0-1 1,0 1-1,-1-1 1,1 1-1,0-1 1,-1-1-1,9-4 0,14-13-496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10354,'-4'39'3665,"-6"22"-3025,-13 29-616,-3 4-64,-6 5-256,1-1-112,8-19-352,-3-8-144,12-23-217,7-10 9,7-22-344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5777,'46'-4'3288,"-26"0"-2921,0 0 0,-1-2 1,23-9-1,-38 13-271,1 0 0,-1 1-1,1-1 1,-1 1-1,1 0 1,-1 0 0,1 1-1,0-1 1,-1 1 0,6 1-1,-8-1-55,0 1 1,0-1-1,0 1 0,0 0 0,0 0 0,0 0 0,0 0 0,0 0 0,0 0 1,0 1-1,-1-1 0,1 1 0,-1-1 0,1 1 0,-1-1 0,1 1 0,-1 0 1,0 0-1,0 0 0,0 0 0,0 0 0,0 0 0,0 2 0,5 16 62,0 0 0,-2 0 0,-1 0-1,2 39 1,-3-30-80,7 33 1,-9-61-11,0 0 0,0 0 0,1 1 0,-1-1 1,0 0-1,1 0 0,-1 1 0,0-1 0,1 0 1,0 0-1,-1 0 0,1 0 0,0 0 0,-1 0 0,1 0 1,0 0-1,0 0 0,0 0 0,0 0 0,0 0 0,2 1 1,-2-2 10,0-1 1,0 1 0,0 0 0,0-1 0,0 1-1,-1-1 1,1 1 0,0-1 0,0 1-1,0-1 1,-1 0 0,1 1 0,0-1 0,-1 0-1,1 0 1,0 1 0,-1-1 0,1 0 0,-1 0-1,0 0 1,1 0 0,-1 0 0,0 0 0,1 1-1,-1-1 1,0 0 0,0 0 0,0 0 0,0-1-1,5-17 96,-1 0 0,-1-1 0,0 1 0,-2-1-1,-1 1 1,-2-27 0,-2 9-735,-2 1 1,-16-54-1,11 51-674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6681,'15'-63'3347,"-1"19"-3735,26-53-1,-37 91 409,0 1 1,0-1-1,1 1 0,0 0 0,0 0 0,8-9 0,-11 13 8,0 1-1,0-1 0,0 0 0,0 1 0,0-1 0,0 0 0,0 1 0,0-1 0,0 1 0,0 0 0,0-1 0,0 1 0,0 0 0,0 0 0,0 0 0,0-1 0,0 1 0,1 0 0,0 1 0,-1-1 21,1 1-1,-1 0 0,0-1 1,0 1-1,0 0 0,0 0 1,0 0-1,0 0 0,0 0 1,0 0-1,0 0 0,0 0 1,0 0-1,-1 0 1,1 0-1,0 1 0,-1-1 1,1 0-1,-1 0 0,1 2 1,3 10 209,-1 0 0,0 1 1,-1-1-1,-1 0 1,0 27-1,-8 77 505,4-83-606,-6 72 126,-18 342 28,27-409-306,-9 226-428,3-228-88,6-36 468,0-1 0,0 1 0,0 0 0,-1 0-1,1 0 1,0-1 0,0 1 0,0 0 0,-1 0 0,1 0 0,0-1 0,-1 1-1,1 0 1,-1-1 0,1 1 0,-1 0 0,1-1 0,-1 1 0,1 0-1,-1-1 1,0 1 0,1-1 0,-1 1 0,0-1 0,1 0 0,-2 1 0,0-2-73,1 0 1,0 0-1,0-1 1,1 1 0,-1 0-1,0-1 1,0 1-1,1-1 1,-1 1 0,0-3-1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9490,'12'-10'949,"0"0"1,0 2-1,1-1 1,28-12-1,-35 19-937,-1-1-1,1 1 1,0 0-1,-1 0 0,1 1 1,0 0-1,0 0 1,0 0-1,0 1 1,0 0-1,1 0 1,-1 1-1,0-1 1,0 1-1,8 3 0,-13-4-22,1 1 0,0 0-1,0 0 1,-1 0-1,1 0 1,-1 0-1,1 0 1,-1 0 0,1 0-1,-1 0 1,0 1-1,1-1 1,-1 1-1,0-1 1,0 1 0,0-1-1,0 1 1,0 0-1,-1-1 1,1 1-1,0 0 1,-1 0-1,1-1 1,-1 1 0,0 0-1,0 0 1,0 0-1,1 0 1,-2-1-1,1 1 1,0 0 0,0 0-1,-1 0 1,1 0-1,0-1 1,-1 1-1,0 0 1,-1 3 0,-4 7-80,0 1 1,-1-1-1,0 0 1,-11 13 0,8-11-15,9-13 96,-66 107-1069,61-97 877,1 0 0,0 0 0,1 1 0,0-1-1,0 1 1,1 0 0,1 0 0,-1 14 0,3-25 172,0 1 0,0-1 0,0 0 1,0 0-1,0 1 0,0-1 0,0 0 0,0 0 1,0 0-1,1 1 0,-1-1 0,0 0 0,1 0 1,-1 0-1,1 0 0,0 0 0,-1 1 0,1-1 1,0 0-1,0-1 0,1 3 0,-1-2 10,0-1 0,0 0 0,1 1 1,-1-1-1,0 0 0,0 0 0,0 0 0,0 0 0,1 0 0,-1 0 0,0 0 1,0 0-1,0 0 0,1 0 0,-1-1 0,0 1 0,0 0 0,1-2 0,7-2-28,0 0 0,-1-1-1,0 0 1,10-9-1,12-10 327,-2-2-1,45-51 0,-57 57 165,-1 0 0,-1-1 0,-1 0-1,-1-1 1,13-31 0,-31 67 126,-1 1-445,1 0 0,-8 31 0,13-39-61,-1 1 92,1 1 1,0-1 0,0 1 0,0-1 0,2 16 0,1-25 301,2-9-284,2-16-86,-5 23-88,5-54 21,-6 52-56,0 0 0,0 1 0,-1-1 0,1 0 0,-1 1-1,0-1 1,0 1 0,0-1 0,-1 1 0,-2-5 0,4 8-22,-1 0 1,0 0 0,1 0-1,-1 0 1,0 0 0,0 0 0,0 0-1,0 1 1,0-1 0,0 0-1,0 1 1,0-1 0,0 1 0,0-1-1,0 1 1,0-1 0,0 1-1,0 0 1,0-1 0,-1 1 0,1 0-1,-2 0 1,-14 4-1419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40 10090,'0'1'142,"1"-1"0,-1 0 0,0 0-1,1 1 1,-1-1 0,0 1 0,1-1 0,-1 0-1,0 1 1,0-1 0,1 1 0,-1-1 0,0 1 0,0-1-1,0 0 1,0 1 0,1-1 0,-1 1 0,0-1-1,0 1 1,0-1 0,0 1 0,0-1 0,0 1-1,0-1 1,0 1 0,0-1 0,-1 1 0,1 0 0,-3 19-217,-75 215 247,73-222 44,4-16-84,3-24-194,4-8-342,2 1 0,1 1 0,1 0-1,2 0 1,24-45 0,-10 32-841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14:41:3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2761,'135'70'984,"220"80"-1544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1:5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9138,'3'0'2809,"9"-2"-3970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0 8818,'-3'19'3473,"-15"32"-1825,-5 1-952,-11 21-320,-10-1-16,4 13-360,-3-2-16,14-17-48,6-4-24,15-37-400,13-7-168,1-27-1080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7074,'8'-3'2632,"16"-7"-1968,9 1-176,13-12-416,6-4-120,12-14-1056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1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1 583 5537,'0'0'102,"1"1"0,0 0 0,0-1 0,0 1 0,-1-1 0,1 1 0,0-1 0,0 0-1,0 1 1,0-1 0,0 0 0,0 0 0,0 0 0,0 1 0,0-1 0,0 0 0,0 0 0,0 0 0,0-1 0,0 1 0,0 0-1,0 0 1,0 0 0,0-1 0,0 1 0,0 0 0,0-1 0,0 1 0,-1-1 0,1 0 0,0 1 0,0-1 0,0 1 0,-1-1-1,1 0 1,1-1 0,22-29 396,-23 31-437,32-59 417,-1-1 0,29-82 0,-36 80-351,12-31-35,18-38 122,-55 131-207,0 0 0,0 0 0,0 0-1,0 0 1,0 0 0,0 0-1,0 0 1,0 0 0,0 1 0,0-1-1,0 0 1,0 0 0,0 0-1,0 0 1,0 0 0,0 0 0,0 0-1,0 0 1,0 0 0,0 0-1,1 0 1,-1 1 0,0-1 0,0 0-1,0 0 1,0 0 0,0 0-1,0 0 1,0 0 0,0 0-1,1 0 1,-1 0 0,0 0 0,0 0-1,0 0 1,0 0 0,0 0-1,0 0 1,0 0 0,0 0 0,1 0-1,-1 0 1,0 0 0,0 0-1,0 0 1,0 0 0,0 0 0,0-1-1,0 1 1,0 17 192,-10 98 628,-16 241 601,26 79-862,-1-400-627,-2 1 0,-1-1 0,-2 0 0,-2 0 0,-1-1 0,-1 0 0,-18 38 0,24-63-37,0-1 0,-1 1 0,0-1 1,-7 9-1,11-16 76,0 0-1,0 0 1,0 0 0,0 0-1,0 0 1,-1 0-1,1 0 1,0 0 0,0-1-1,-1 1 1,1 0 0,0-1-1,-1 1 1,-2 0 0,3-1 8,0 0 0,0 0 0,0 0 0,0-1 1,0 1-1,0 0 0,0-1 0,0 1 0,1 0 1,-1-1-1,0 1 0,0-1 0,0 0 0,0 1 1,1-1-1,-1 0 0,0 1 0,1-1 0,-1 0 1,0 0-1,1 1 0,-1-1 0,1 0 0,-1 0 1,1-1-1,-4-6 1,1 1 0,1-1 0,0 0 0,0 0 0,0 0 0,1 0 0,0 0 0,0 0 0,2-14 0,1-4 11,9-48-1,8 4-12,3 1 0,53-112-1,-51 127-85,18-40-1173,97-162-1,-119 228 1103,-12 16 343,0 1-1,0-1 1,-1-1 0,0 1-1,9-27 1,-17 30 913,-4 12-706,-7 10-137,5-2-180,1 1 0,0 1 0,1-1 1,0 1-1,1 0 0,1 0 0,-4 24 0,4-16-43,1-1-1,1 1 1,2 26-1,-1-38 9,1 0 0,0 0 0,0 0 0,1-1 0,0 1 0,1 0 0,0-1 0,0 0 0,8 14 0,-10-21-18,-1 0 0,1 0 1,-1 0-1,1-1 1,0 1-1,0 0 0,0 0 1,0 0-1,-1-1 1,1 1-1,0 0 0,0-1 1,0 1-1,0-1 1,0 1-1,1-1 1,-1 0-1,0 1 0,0-1 1,0 0-1,0 0 1,0 0-1,0 0 0,1 0 1,-1 0-1,0 0 1,0 0-1,0 0 0,0 0 1,0-1-1,0 1 1,0 0-1,1-1 0,-1 1 1,0-1-1,0 1 1,1-2-1,2-1 27,0 0 0,0 0 0,0-1 1,0 0-1,-1 1 0,5-8 0,1-2 15,-1 0 0,-1 0 0,0-1-1,-1 0 1,0-1 0,-1 1 0,5-24 0,-8 27-154,0 0 1,0 0-1,-1 0 1,-1 0-1,0 0 1,0 0-1,-1-1 1,-1 1 0,0 0-1,0 0 1,-6-13-1,-5-1-956,0 12-554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1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74 8322,'1'3'4383,"-2"13"-4427,1-15 180,-5 41-78,1-20-28,2 1 1,0 0-1,1 0 1,2 0-1,3 27 0,-2-47 336,0-8-248,1-7-44,1-20-49,1 0-1,2 1 1,1 0 0,1 0-1,23-49 1,-32 79-34,19-32-60,-19 32 43,1 0 0,0 0 0,0 0 0,0 0 0,1 0 1,-1 0-1,0 0 0,0 0 0,0 0 0,1 1 0,-1-1 1,0 0-1,1 1 0,-1-1 0,1 1 0,-1 0 0,1-1 0,-1 1 1,1 0-1,-1 0 0,3 0 0,12 4-643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1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4 203 9634,'1'0'232,"0"1"-1,-1 0 1,1-1 0,-1 1-1,1-1 1,0 1 0,-1 0-1,1 0 1,-1-1 0,0 1-1,1 0 1,-1 0 0,0 0-1,1 1 1,1 24-363,-2-18 404,-11 186 238,10-165-415,0-20-59,1 1 0,0-1 0,0 1 0,1-1 0,0 1 0,1-1 0,3 14 0,-4-23-35,-1 1 0,0 0 0,0 0 0,0-1 1,1 1-1,-1 0 0,0-1 0,1 1 0,-1 0 0,1-1 0,-1 1 1,1-1-1,-1 1 0,1-1 0,-1 1 0,1-1 0,0 1 1,-1-1-1,1 1 0,-1-1 0,1 0 0,0 1 0,0-1 1,-1 0-1,1 0 0,0 1 0,1-1 0,-1 0 0,0-1 0,1 1 0,-1 0-1,0-1 1,1 1 0,-1-1-1,0 0 1,0 1 0,0-1 0,1 0-1,-1 0 1,0 0 0,0 1 0,1-3-1,4-4-7,0 0 0,0-1 0,6-10-1,-12 18 7,20-38-133,28-70-1,0 0 128,-33 87 16,-15 21-10,0-1 1,1 1-1,-1 0 0,0-1 1,1 1-1,-1 0 1,0 0-1,1 0 1,-1 0-1,0-1 1,1 1-1,-1 0 0,1 0 1,-1 0-1,0 0 1,1 0-1,-1 0 1,1 0-1,-1 0 1,1 0-1,-1 0 1,0 0-1,1 0 0,0 1 1,0-1 0,-1 1 0,1-1 0,0 1 0,-1 0 0,1-1 0,-1 1 0,1 0-1,-1-1 1,1 1 0,-1 0 0,1-1 0,-1 1 0,0 0 0,1 0 0,-1 1 0,6 19 18,-2-1 1,-1 1 0,0 0-1,-1 29 1,-1-25 20,1-1 0,8 40 0,-10-63-20,0 1-1,1-1 0,-1 1 0,0 0 1,1-1-1,-1 0 0,1 1 1,0-1-1,-1 1 0,1-1 0,0 0 1,0 1-1,0-1 0,0 0 0,2 2 1,-2-3-10,-1 0 0,1 0 1,-1 0-1,1 0 1,-1 0-1,0 0 1,1 0-1,-1-1 0,1 1 1,-1 0-1,1 0 1,-1 0-1,1 0 0,-1-1 1,1 1-1,-1 0 1,0-1-1,1 1 0,-1 0 1,1-1-1,-1 1 1,0 0-1,0-1 0,1 1 1,-1-1-1,0 1 1,1 0-1,-1-1 0,0 1 1,0-1-1,5-9 95,-1 0 0,0 0 0,2-12 0,-3 14-95,12-49-92,12-96 0,-18 93-948,22-81 0,-17 92-32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 7394,'-1'-10'3520,"1"9"-3500,0 1 1,0 0-1,0 0 1,0 0-1,0 0 0,0-1 1,-1 1-1,1 0 1,0 0-1,0 0 1,0 0-1,0 0 0,0-1 1,-1 1-1,1 0 1,0 0-1,0 0 0,0 0 1,0 0-1,-1 0 1,1 0-1,0 0 0,0 0 1,0 0-1,0 0 1,-1-1-1,1 1 1,0 0-1,0 0 0,0 0 1,-1 0-1,1 1 1,0-1-1,0 0 0,0 0 1,-1 0-1,1 0 1,0 0-1,0 0 0,0 0 1,0 0-1,-1 0 1,1 0-1,0 0 1,0 1-1,0-1 0,0 0 1,0 0-1,-1 0 1,1 0-1,0 0 0,0 1 1,0-1-1,0 0 1,0 0-1,0 0 0,0 0 1,0 1-1,0-1 1,-1 0-1,1 0 1,0 1-1,-8 8-3,0 1 0,1 1 0,-1 0 0,2 0 0,0 0 0,0 1 0,1-1 0,0 1 0,1 1 0,1-1 0,-3 17 0,-1 38 74,7-59-81,0 0 1,0-1-1,1 1 1,0 0-1,0-1 1,3 10-1,-3-15-1,-1-1 1,0 0-1,1 1 1,0-1-1,-1 0 1,1 0-1,0 0 1,-1 0-1,1 0 0,0 0 1,0 0-1,0 0 1,0 0-1,0 0 1,0 0-1,0 0 1,0 0-1,0-1 1,1 1-1,-1-1 0,0 1 1,0-1-1,1 1 1,-1-1-1,0 0 1,1 1-1,-1-1 1,0 0-1,1 0 0,-1 0 1,0 0-1,1 0 1,-1 0-1,0-1 1,1 1-1,-1 0 1,0-1-1,1 1 0,-1-1 1,2 0-1,3-2 51,-1 0 0,0 0 0,0 0 0,0-1-1,-1 1 1,1-1 0,-1 0 0,4-5 0,-2 1-23,0 1 0,-1-1 0,0 0 1,0 0-1,-1 0 0,0-1 0,0 0 1,-1 1-1,0-1 0,-1-1 1,0 1-1,0 0 0,0-14 0,-2 15-173,-1 1 0,1-1 0,-1 1-1,-1-1 1,1 1 0,-1-1-1,-1 1 1,1 0 0,-1 0 0,0 0-1,-1 0 1,0 1 0,0-1-1,0 1 1,-1 0 0,-9-10 0,-5-1-1329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8010,'7'-7'3193,"-4"7"-1816,-2 19-1412,-2 1 143,1-11-110,5 53 55,-4-58-50,0 1 0,0-1 0,0 0 0,0 1 0,1-1 0,-1 0 1,1 0-1,0 0 0,1 0 0,-1-1 0,1 1 0,5 5 0,-7-8-11,0 0 1,0 0-1,0 0 1,0 0-1,0 0 1,0-1-1,1 1 1,-1 0-1,0-1 0,0 1 1,1-1-1,-1 0 1,0 1-1,1-1 1,-1 0-1,1 0 0,-1 0 1,0 0-1,1 0 1,-1 0-1,3-1 1,-2 1-13,0-1 0,0 0-1,1 0 1,-1-1 0,0 1 0,0 0 0,0-1 0,0 1 0,-1-1 0,1 1 0,2-4 0,2-2-92,-1-1 0,0 1 0,0-1 0,-1 0 0,5-12 0,-2 1-174,-1 5-46,0 0 1,-1 0-1,-1-1 1,0 0-1,-1 0 0,2-23 1,-5 37 343,0 1 1,0-1 0,0 1-1,0-1 1,0 1-1,0-1 1,0 1-1,0-1 1,0 1 0,0-1-1,0 1 1,0-1-1,0 1 1,0-1-1,-1 1 1,1-1-1,0 1 1,0-1 0,-1 1-1,1 0 1,0-1-1,-1 1 1,-7 3 528,-7 19 524,8-6-720,1 1 0,1 0 1,0 0-1,-4 31 0,5-12-159,0 48 0,5-41-21,17-122 194,-15 59-656,1 1 1,0 0 0,2 1-1,1-1 1,0 1-1,1 0 1,0 1-1,2 0 1,0 0 0,16-19-1,-7 17-719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332 533 6985,'0'-1'134,"-1"0"-1,1 0 0,0 0 1,-1 0-1,1 0 0,-1 0 0,1 0 1,-1 0-1,0 0 0,1 0 0,-1 0 1,0 1-1,1-1 0,-1 0 0,0 0 1,0 1-1,0-1 0,0 0 1,0 1-1,0-1 0,0 1 0,0 0 1,0-1-1,0 1 0,0 0 0,0-1 1,0 1-1,0 0 0,-1 0 0,-39-4-620,37 4 691,-2-1-206,-16 0 94,0 1 1,-32 4-1,48-3-61,-1 0 1,1 0-1,0 1 0,0 0 0,0 0 0,0 0 0,0 1 0,0 0 0,1 0 0,-1 1 0,1-1 0,0 1 0,-6 6 0,2 0-64,2 1 0,-1-1 0,2 1 0,-1 0 0,1 1-1,1 0 1,0 0 0,1 0 0,0 0 0,1 1 0,0-1-1,1 1 1,1 0 0,0 0 0,0 14 0,2-23 21,-1 0 1,0 1-1,1-1 0,0 0 1,0 1-1,1 3 1,-1-7 6,-1 0 0,0 0 0,1 0 0,-1 0 0,1 0 0,-1-1 0,1 1 0,0 0 0,-1 0 0,1 0 0,0-1 0,-1 1 0,1 0 0,0-1 0,0 1 0,0-1 0,-1 1 0,1-1 0,0 1 0,0-1 0,0 1 0,0-1 0,0 0 0,0 0 0,0 0 0,0 1 0,0-1 0,0 0 0,0 0 0,0 0 1,0 0-1,0-1 0,0 1 0,0 0 0,2-1 0,2-1-16,0 0 1,-1 0 0,1 0 0,-1-1 0,1 0 0,-1 0 0,0 0 0,7-6-1,30-36-96,-29 30 85,9-12-19,-1-1 0,-1-1 0,-1 0-1,-2-2 1,-1 1 0,-1-2 0,-2 0 0,8-35 0,-7 17 92,-3-1 1,-2 0-1,-3 0 0,-1-88 0,-8 91 350,-2 30 73,6 17-450,-1 1 1,1 0-1,0 0 1,0-1-1,-1 1 0,1 0 1,0 0-1,-1 0 0,1 0 1,0 0-1,0-1 0,-1 1 1,1 0-1,0 0 1,-1 0-1,1 0 0,0 0 1,-1 0-1,1 0 0,0 0 1,-1 0-1,1 0 0,0 0 1,-1 0-1,1 0 0,0 0 1,-1 1-1,1-1 1,0 0-1,-1 0 0,1 0 1,0 0-1,0 0 0,-1 1 1,1-1-1,0 0 0,0 0 1,-1 1-1,1-1 1,0 0-1,0 0 0,0 1 1,0-1-1,-1 0 0,1 1 1,0-1-1,0 0 0,0 0 1,0 1-1,0 0 0,-8 14 178,1 0-1,1 1 1,0 0-1,-4 24 1,10-40-191,-21 84 186,4 2 0,-7 89 0,19-108-474,3 1 0,3 0-1,10 78 1,-8-132-212,0 0 0,8 24 0,9 13-2115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7 5073,'-5'-2'575,"0"1"-1,-1 0 1,1 0 0,0 0-1,0 1 1,-1-1 0,-7 2-1,9-1-480,0 1-1,0 0 0,0 0 0,0 0 0,0 0 0,0 1 0,0-1 0,0 1 1,-3 2-1,3-1-102,0 0 1,0 1-1,1-1 0,-1 1 1,1 0-1,0 0 1,0 0-1,0 0 1,0 1-1,1-1 0,-1 1 1,1-1-1,0 1 1,1 0-1,-1 0 1,1 0-1,-1 7 1,0 8 47,0 0 1,2 37 0,1-47-4,0-1 0,0 1-1,1 0 1,0-1 0,0 1 0,1-1-1,8 17 1,-9-24-15,-1 1 1,0-1-1,1 0 1,-1 0-1,1 0 1,-1-1-1,1 1 1,0 0-1,0-1 1,0 1-1,0-1 1,0 1-1,0-1 1,0 0-1,3 1 1,-4-1 4,1-1 0,0 0 1,-1 0-1,1 1 1,0-1-1,0 0 0,-1 0 1,1-1-1,0 1 1,0 0-1,-1 0 0,1-1 1,0 1-1,-1-1 1,1 0-1,2-1 0,-1 0 3,0 0-1,0 0 0,0-1 1,0 1-1,-1-1 1,1 0-1,-1 0 0,0 1 1,0-2-1,0 1 0,0 0 1,0 0-1,-1-1 0,1 1 1,-1 0-1,0-1 1,1-7-1,-1 7-58,0-1 1,-1 1-1,0-1 1,0 1-1,0 0 1,-1-1-1,1 1 1,-1-1-1,0 1 1,-3-9-1,3 11-5,-1-1 0,1 1 1,-1 0-1,1 0 0,-1 0 0,0 0 0,0 0 0,0 0 1,0 0-1,0 0 0,0 1 0,0-1 0,-1 1 0,1 0 1,0 0-1,-1 0 0,1 0 0,-1 0 0,-3-1 0,1 1 4,-15-5-275,18 2 201,11 0 154,31-8 1096,49-7 0,-74 16-871,0 2-1,1 0 1,-1 1-1,0 0 1,0 1-1,25 5 1,-37-5-239,-1-1-1,1 1 1,-1 0 0,0 0-1,1 0 1,-1 0 0,0 1-1,0-1 1,0 1 0,0-1-1,0 1 1,0 0 0,0 0-1,-1 0 1,1 0 0,-1 0-1,1 0 1,-1 0 0,0 0-1,1 1 1,-1-1 0,-1 0-1,1 1 1,1 2 0,0 6 54,0 1 0,-1-1-1,0 0 1,-1 15 0,0-21-77,0 32 38,-6 317 542,0-250-1677,-29 144-1,26-217-12,-5-17-437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1 615 8194,'12'-15'3689,"10"-11"-1777,33-28-984,11-14-256,41-35-768,2-8-400,10-10-824,4 4-304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2:1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6721,'3'0'519,"0"0"-1,1 1 0,-1-1 1,0 0-1,0 1 0,0 0 0,0 0 1,0 0-1,4 2 0,-4-1-330,-1 0-1,1-1 1,-1 1-1,1 0 1,-1 1-1,0-1 0,0 0 1,3 4-1,0 3-396,0 0 0,0 0 0,-1 0-1,5 18 1,4 10 691,9 11-370,3 6 264,-2 1-1,-3 0 0,14 62 0,-15-26-142,61 312 219,-78-367-403,-2-29-16,0 0 0,1 0 0,0 0 0,2 12 0,-3-19-31,0 0 0,0 0 0,0 0 0,0 0 0,0 0 0,0 0 0,0-1 0,0 1 0,0 0 0,0 0 0,0 0 0,0 0 0,0 0-1,0 0 1,0 0 0,0 0 0,0 0 0,0 0 0,0 0 0,0 0 0,1 0 0,-1 0 0,0 0 0,0-1 0,0 1 0,0 0 0,0 0 0,0 0 0,0 0 0,0 0-1,0 0 1,0 0 0,0 0 0,0 0 0,0 0 0,0 0 0,0 0 0,0 0 0,1 0 0,-1 0 0,0 0 0,0 0 0,0 0 0,0 0 0,0 0 0,0 0-1,0 0 1,0 0 0,0 0 0,0 0 0,0 0 0,0 0 0,0 0 0,0 0 0,1 0 0,-1 0 0,0 0 0,0 0 0,0 0 0,0 0 0,0 0 0,0 1 0,0-1-1,0 0 1,0 0 0,4-12 98,4-21-34,80-444-37,20 103-30,-90 319-1,4-7-3,2 1-1,2 1 0,52-83 1,-78 141 4,1 1 0,0 0 0,-1 0 0,1-1 0,0 1 0,-1 0 0,1 0 0,0 0 0,0 0 0,0 0 0,0 0 0,0 1 0,0-1 0,0 0 0,1 0 0,-1 1 0,0-1 0,0 1 0,0-1 0,1 1 0,-1-1 0,3 0 0,-3 2-8,0 0 0,0-1 0,0 1-1,0 0 1,0-1 0,0 1 0,0 0 0,0 0 0,0 0 0,0 0 0,0 0 0,-1 0 0,1 0-1,0 0 1,-1 0 0,1 0 0,-1 1 0,1-1 0,-1 0 0,1 0 0,-1 0 0,0 1-1,0 1 1,1 1-29,0 0 0,-1 0-1,0 0 1,0 0 0,0 0-1,0 0 1,-1-1 0,1 1 0,-1 0-1,-1 5 1,-17 39-477,10-27 419,-5 14 167,-1 0-1,-38 61 1,40-73-699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 8066,'0'-4'3040,"-5"4"-2175,-7 4-529,0 21-288,-2 10 32,-2 25-8,13 19-64,-9 27 56,1 5-32,3-4-24,-6-7 24,8-30-256,5-10-152,-1-28-393,2-9-191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7810,'21'-45'2761,"-12"24"-2276,2 1 0,21-34 0,-27 47-448,0 1 0,1-1-1,0 1 1,0 0 0,0 1 0,1 0-1,0 0 1,0 0 0,0 1-1,1 0 1,9-4 0,-8 5 79,1 0 1,0 0-1,0 1 1,0 0 0,0 0-1,0 2 1,16-1-1,-22 1-82,0 0 0,-1 0-1,1 1 1,0 0-1,0-1 1,-1 1-1,1 0 1,0 1-1,-1-1 1,1 1-1,-1-1 1,0 1 0,1 0-1,-1 0 1,0 1-1,0-1 1,0 1-1,-1-1 1,1 1-1,0 0 1,-1 0-1,4 6 1,-5-6-27,0 0 0,0-1 0,0 1 0,-1 0 0,1 0 0,-1 0 0,0 0 0,1 0 0,-1-1 0,-1 1 0,1 0 0,0 0 0,-1 0 0,1 0 0,-1 0 0,0-1 0,0 1 0,0 0 0,0-1 0,-1 1 0,1-1 0,-1 1 0,1-1 0,-5 5 0,-1 1-85,0-1 0,-1 0 0,0 0 0,0 0 0,-15 9 0,-71 32-1188,69-36 707,-30 16-876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2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7386,'1'0'132,"0"0"0,-1 0 0,1 0 0,0 1 0,-1-1 0,1 0 0,-1 0 0,1 0 0,0 0 0,-1 1 0,1-1 0,-1 0 0,1 1 0,-1-1 0,1 0 0,-1 1 0,1-1 0,-1 1 0,1-1 0,-1 0 0,0 1 0,1-1 0,-1 1 0,0 0 0,1-1 0,-1 1 0,0-1 0,1 2 0,0 1-4,-1-1 0,1 1 1,-1-1-1,0 1 0,0 0 0,0-1 1,-1 5-1,-12 52-743,10-49 973,-18 66-314,5-25 184,-11 77 0,26-125-201,1 0 1,-1 0-1,1 0 1,0 0-1,0 0 1,0 0 0,1 0-1,-1 0 1,2 5-1,-2-8-17,0 0-1,0 0 1,0 1-1,0-1 1,1 0-1,-1 1 1,0-1-1,0 0 1,0 0-1,1 0 1,-1 1-1,0-1 1,1 0-1,-1 0 1,0 0-1,0 1 1,1-1-1,-1 0 1,0 0-1,1 0 1,-1 0-1,0 0 1,1 0-1,-1 0 1,0 0-1,1 0 0,-1 0 1,0 0-1,1 0 1,-1 0-1,0 0 1,1 0-1,-1 0 1,0 0-1,1 0 1,-1 0-1,0-1 1,1 1-1,-1 0 1,0 0-1,0 0 1,1-1-1,-1 1 1,4-4 52,0 1 1,0-1 0,0 0-1,-1-1 1,1 1-1,-1-1 1,0 1-1,3-8 1,5-11 91,0 0 1,10-36-1,-19 49-177,1 1-1,-1 0 1,-1 0 0,0-1 0,0 1 0,-1-1-1,0 1 1,0-1 0,-4-17 0,3 25-24,1 0-1,-1 0 1,1 0 0,-1 0 0,0 0 0,0 0 0,0 0 0,0 0-1,0 0 1,-1 0 0,1 0 0,0 1 0,-1-1 0,0 1 0,1-1 0,-3-1-1,3 3-13,-1-1-1,1 1 0,-1-1 0,1 1 0,0-1 1,-1 1-1,1 0 0,-1 0 0,1 0 0,-1 0 0,1 0 1,-1 0-1,1 0 0,-1 1 0,1-1 0,-1 0 0,1 1 1,0-1-1,-1 1 0,1-1 0,0 1 0,-2 1 1,-21 14-1364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15:3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355 610 8354,'5'-10'1774,"-1"6"-1365,-1-1-1,0-1 0,-1 1 1,1 0-1,2-9 0,-5 13-408,1-1 1,-1 1-1,0 0 0,0 0 1,0 0-1,0 0 0,0 0 1,0 0-1,0 0 0,-1 0 0,1 0 1,0 0-1,0 0 0,-1 0 1,1 0-1,-1 1 0,1-1 0,-1 0 1,1 0-1,-1 0 0,1 0 1,-1 0-1,0 1 0,0-1 1,1 0-1,-1 1 0,0-1 0,0 1 1,0-1-1,0 0 0,0 1 1,0 0-1,1-1 0,-1 1 0,0 0 1,0-1-1,-2 1 0,-4-2-38,-1 1 0,0 0 0,1 1 0,-1 0 0,0 0 0,1 1 0,-1-1 0,0 2 0,1-1 0,-1 1 0,1 0 0,-10 4 0,-6 4-15,2 0 0,-35 21 0,43-23 58,0 2 1,0-1-1,2 2 0,-1-1 1,1 2-1,1-1 0,-14 21 1,18-24 10,0 1-1,1 0 1,1 1 0,-1-1 0,2 1 0,-1 0 0,1 0 0,1 0 0,0 0 0,0 0-1,0 21 1,1-29-10,1 0-1,0 0 1,1 0-1,-1-1 1,0 1 0,0 0-1,1 0 1,-1 0-1,1-1 1,-1 1-1,1 0 1,0-1-1,0 1 1,0 0-1,0-1 1,2 3 0,-3-3-5,1-1 0,0 1 0,0-1 0,0 1 0,0-1 0,0 0 0,0 1 0,0-1 0,0 0 0,0 0 0,0 0 0,0 0 0,-1 1 0,1-1 0,0 0 0,0-1 0,0 1 0,0 0 0,0 0 0,0 0 0,0-1 0,1 1 0,4-3-5,-1 1 1,0-1 0,1-1 0,-1 1 0,0-1 0,-1 1 0,1-1 0,5-7 0,19-22-28,-3-1 0,-1-2 0,-1 0 0,-2-1 0,-2-1 0,24-63 0,-24 44 39,-2-1 0,-2-1 0,-4-1 0,6-64 1,-15 106 46,-2-1 1,-1 1-1,0-1 0,-5-33 1,5 50-37,-1 0-1,1 0 1,-1 0 0,0 1-1,1-1 1,-1 0 0,0 0 0,0 0-1,0 1 1,0-1 0,-3-2-1,3 3-5,0 0 0,1 1 0,-1-1 0,0 1 0,0 0 0,1-1 1,-1 1-1,0 0 0,0-1 0,0 1 0,0 0 0,1 0 0,-1 0 0,0 0 0,0-1 0,0 1 0,0 1 0,0-1 0,-1 0 0,0 1 23,-1 0 0,1 0 0,-1 0 0,0 0 0,1 1 0,0-1 0,-1 1 0,1-1-1,0 1 1,0 0 0,0 0 0,0 0 0,-2 3 0,-6 9 94,0 1 0,1 0-1,1 1 1,0-1 0,1 2 0,1-1-1,-8 29 1,6-6 29,1 0-1,-2 52 1,5-29 75,8 99 0,-1-134-306,1-1 0,1 0 0,1 0 1,1 0-1,1-1 0,17 34 0,7-1-888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23:1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63 6177,'-10'-12'1749,"7"8"-1561,0-1 1,-1 1-1,1 0 1,-1 0-1,0 0 0,-1 1 1,1-1-1,0 1 1,-1 0-1,0 0 0,0 0 1,0 1-1,-6-3 1,11 5-179,-1 1 1,1-1 0,-1 0-1,0 0 1,1 0 0,-1 0-1,1 0 1,-1 1 0,1-1 0,0 0-1,-1 0 1,1 1 0,-1-1-1,1 0 1,-1 1 0,1-1-1,0 0 1,-1 1 0,1-1 0,0 1-1,-1-1 1,1 0 0,0 1-1,-1-1 1,1 1 0,0-1-1,0 1 1,0-1 0,0 1-1,-1-1 1,1 1 0,0-1 0,0 1-1,0 0 1,0-1 0,0 1-1,0-1 1,0 1 0,1 24 136,-1-23-118,28 209 653,-7-64-464,53 804 77,-37-447-170,-37-498-125,1 21-10,1 0 1,1-1-1,1 1 0,1 0 0,16 45 1,-19-70 14,-1 1 1,1-1 0,-1 1-1,1-1 1,0 1-1,0-1 1,0 0 0,0 0-1,0 0 1,0 0 0,0 0-1,1-1 1,-1 1-1,1-1 1,2 2 0,19 12-48,-20-10-80,-5-2-448,0-4-115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23:2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68 6601,'-1'-2'106,"0"0"0,1 0 0,-1 0 0,1 1 0,0-1 0,-1 0 0,1 0 0,0 0 0,0 0 0,0 0-1,1 0 1,-1 0 0,0 0 0,1 0 0,-1 1 0,1-1 0,0 0 0,-1 0 0,1 0 0,0 1 0,0-1-1,0 0 1,0 1 0,1-1 0,-1 1 0,0-1 0,1 1 0,-1 0 0,0 0 0,1-1 0,0 1 0,-1 0-1,1 0 1,0 1 0,-1-1 0,1 0 0,0 0 0,3 0 0,7-1-210,0 0 0,-1 1 0,1 0 0,0 1 0,14 1 0,-12 0 333,122 13-233,-5-1 28,243-18 461,-209 0-199,741 4 120,-667 9-361,222 10 103,-4 38-56,-190 1 102,206 31 218,-102-67-140,0-26 180,-270 3-345,432-34-43,-411 29-20,180 12 0,-49-4-20,-124-3-6,-13-2-3,47 1 22,-158 3-22,0 0 1,-1 1-1,0 0 1,1 0-1,-1 1 1,1-1 0,-1 1-1,0 0 1,0 0-1,0 0 1,0 0-1,0 1 1,-1 0 0,1 0-1,-1 0 1,1 0-1,-1 0 1,0 1-1,0-1 1,-1 1 0,1 0-1,-1 0 1,0 0-1,0 0 1,0 0-1,0 0 1,1 6 0,2 10 98,-1 1 1,-1-1 0,0 1-1,-1 33 1,-1-46-98,-3 122 313,-27 191 0,13-170-292,6-63-108,-14 177 195,20-181-888,8 95 0,-1-135-296,-2-8-123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23:2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1959 6193,'100'9'2765,"229"11"-2922,-3 24 323,-54-6 85,762 94 1156,-427-82-958,-525-49-335,494-29 187,-519 24-273,361-37 118,-14-34 343,138-48-85,-306 87-212,4-1-25,-204 30-129,1 1 1,1 2 0,-1 2-1,64 4 1,-41 2 30,0-3-1,0-3 1,0-2-1,113-22 1,-167 24-63,0 1 0,0-1 0,0 0-1,-1 0 1,1 0 0,-1-1 0,1 0 0,-1 0 0,0 0 0,0-1 0,7-6 0,-9 7-3,-1-1 1,1 1-1,-1 0 1,0-1-1,0 0 1,0 0-1,0 1 1,-1-1-1,1 0 1,-1 0-1,0-1 1,0 1-1,-1 0 1,1 0-1,-1 0 1,0 0-1,0-1 1,-1-4-1,-5-30 9,-2-1-1,-21-63 1,9 37 48,-26-158 68,34 151-273,-3 1 1,-26-77 0,17 92-34,21 51 181,0 0 0,0 1 0,-1-1 0,1 1-1,-2 0 1,1 0 0,-7-6 0,11 10-1,-1 1 0,1-1-1,-1 1 1,1-1 0,0 1 0,-1 0 0,1-1 0,-1 1 0,1 0 0,-1-1 0,1 1-1,-1 0 1,1 0 0,-1-1 0,1 1 0,-1 0 0,0 0 0,1 0 0,-1 0-1,1 0 1,-1 0 0,0 0 0,1 0 0,-1 0 0,1 0 0,-1 0 0,1 0 0,-1 0-1,1 1 1,-1-1 0,0 0 0,1 0 0,-1 1 0,0-1 0,0 2-5,1-1 0,-1 0 0,0 1 0,0-1 0,1 1 0,-1-1 0,1 1 1,-1-1-1,1 1 0,0-1 0,-1 1 0,1 2 0,0 11-31,0 0-1,2 16 1,-1-25 46,10 72-39,3-1-1,38 118 1,-24-97 16,-7-21 13,68 237 1,-82-298-20,0-12-7,-6-5 23,0-1-1,0 1 0,0 0 1,0 0-1,0 0 0,0-1 1,-1 1-1,1 0 0,0-1 1,-1 1-1,1 0 0,-1-1 1,0 1-1,1-1 0,-1 1 0,0-3 1,42-387 68,-35 290-54,58-617-55,-62 688 38,-3 18 6,1 0 1,1 0-1,-1-1 0,2 1 0,0 0 0,7-17 0,-7 27-41,-1 7 15,1 13-21,-23 415-39,12-343 117,-104 950 289,111-1035-364,1-12 31,-1-21 11,1 26-2,19-716 31,-7 370-13,1 18 5,4-280-303,-22 693 98,-55 1449 851,59-1487-663,2 218 29,1-243-42,0-15 3,-2-9-4,-15-1075-278,6 785 248,-18-218 16,22 470-30,2 38 19,1 9-3,-1 4 20,1 0-1,1 1 1,0-1-1,0 1 1,0-1-1,2 12 1,0 13-5,11 510 220,-6-410-137,7 167 73,12 675-835,-30-855 159,5-112 401,-1 0 0,-1 0 0,0-1 0,0 1 0,-4 9 0,-13 13-925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23:2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6097,'14'-11'237,"1"1"1,1 0-1,0 1 0,0 0 0,0 1 0,1 1 0,0 1 0,1 0 0,-1 2 0,1 0 1,19-2-1,-3 3-256,1 2 1,0 1-1,0 1 0,63 12 1,-36-4 59,94 1 0,63-13 168,59 1 236,125 48 30,-2 30-250,185 28 26,-91-67 54,-1-27-25,36 2-60,-36-9-121,-393-9-93,-1-5 0,186-44-1,-120 9 59,179-45-55,-237 68-6,136-12 0,-90 16 96,-64 7-20,-84 11-70,0 0 1,0 1 0,0 0 0,0 0 0,0 0 0,-1 1 0,11 2 0,-13-2 8,0 0 0,-1 0 0,1 1 0,0-1 1,0 1-1,-1 0 0,1-1 0,-1 1 0,0 1 0,1-1 0,-1 0 0,0 0 1,0 1-1,0 0 0,2 4 0,7 14 180,-1 0-1,-1 1 1,12 41 0,9 74 153,-20-84-309,68 519 306,-45 10 240,-29-473-1198,-17 194-1,4-239-345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10:23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 9146,'-6'-14'3228,"2"12"-2664,1 14-398,5 86-267,0-64 62,6 131-106,14 366 64,-23 2 100,-9-338-29,-4 248 20,14-439-10,7 123 17,-6-113-19,1-1 0,1 1 1,0-1-1,1 0 0,1 0 0,0-1 1,7 15-1,-9-23 2,-1 0 1,1-1-1,0 1 1,0-1-1,0 1 1,0-1-1,1 0 0,-1-1 1,1 1-1,0 0 1,0-1-1,0 0 0,0 0 1,0 0-1,0-1 1,0 1-1,1-1 0,-1 0 1,1 0-1,-1 0 1,8-1-1,4 0 27,0 0-1,1-2 1,-1 0-1,29-8 0,276-91 181,-136 38-176,374-102 159,17 39 277,-407 101-257,245-5-1,-290 30-193,0 6-1,209 36 1,-129 3 92,360 129 0,101 38-164,-591-195 21,346 88-1523,-307-74 307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1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72 4553,'-4'-3'555,"0"0"0,0 0 1,0 0-1,-1 0 0,1 1 0,0 0 0,-10-3 0,12 4-501,0 1 0,0 0 0,0 0 0,0 0 0,0 0 0,0 0 0,0 0 0,0 0 0,0 1-1,0-1 1,0 1 0,0 0 0,0 0 0,0-1 0,0 1 0,0 0 0,0 1 0,1-1 0,-1 0-1,0 0 1,1 1 0,-3 1 0,-9 11 64,1 1 0,0 0 0,1 1 0,1 0 0,0 1 0,1 0 0,1 0 0,0 1 0,2 0 0,-9 33 0,6-8 159,2 1 0,1 0 0,2 71 0,4-85-107,1 0 1,8 45-1,-8-67-156,1 0 0,0 0-1,0 0 1,1 0 0,0-1-1,0 1 1,1-1 0,0 0-1,0 0 1,0 0 0,1-1-1,0 1 1,1-1 0,7 7-1,-10-11-8,-1 0-1,1-1 0,-1 1 1,1-1-1,0 0 0,0 1 1,-1-1-1,1-1 0,0 1 1,0 0-1,0-1 0,0 1 1,0-1-1,0 0 0,0 0 1,0 0-1,0 0 0,0-1 1,0 1-1,0-1 0,0 0 1,0 0-1,0 0 0,3-2 1,4-2 5,0-1 1,0 0-1,-1-1 1,0 0 0,9-9-1,14-15-10,-1-1 1,-2-1-1,37-54 0,-48 60 8,-1-1 1,-2 0-1,-1-1 0,-1-1 1,14-48-1,-21 51 55,-1 0-1,0-1 1,-3 1 0,0-1-1,-1 0 1,-2 0 0,-6-42-1,6 67-52,1-1-1,-1 0 0,0 1 0,0-1 1,0 0-1,0 1 0,-1 0 0,1-1 1,-1 1-1,0 0 0,0 0 1,0 0-1,0 0 0,-1 0 0,1 0 1,-1 0-1,-5-3 0,6 5-18,1 0 0,-1 1 0,0-1 1,1 1-1,-1-1 0,0 1 0,0 0 0,1 0 0,-1 0 0,0 0 0,0 0 1,1 0-1,-1 0 0,0 0 0,-1 1 0,-2 1-41,1-1 0,0 1-1,0 0 1,0 0 0,0 0-1,0 1 1,-5 4 0,-36 34-749,-3 11-310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2:1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5249,'0'-4'700,"0"-1"0,1 1 0,0-1 0,0 1-1,2-7 1,-1 5-583,1 0-1,0 0 1,0 0-1,1 0 0,-1 0 1,1 0-1,6-5 1,-9 10-85,0 0 1,1-1 0,-1 1 0,0 0 0,1 0 0,0 0 0,-1 0 0,1 0 0,-1 0 0,1 1-1,0-1 1,0 0 0,0 1 0,-1-1 0,1 1 0,0 0 0,0 0 0,0 0 0,0-1-1,-1 2 1,1-1 0,0 0 0,0 0 0,0 1 0,0-1 0,-1 1 0,1-1 0,0 1 0,0 0-1,2 1 1,0 0-7,-1 1-1,1-1 0,0 1 0,-1 0 1,1 0-1,-1 0 0,0 0 0,0 1 1,0-1-1,3 7 0,5 14 53,-1 0 0,11 42 0,-5-13 34,21 48 191,-14-43 59,-3 2-1,13 65 1,40 515 1218,-67-590-1524,-5-49 1,2-6-39,0-8-1,47-215 4,-10 52 30,-24 101-46,68-416-430,-79 435 97,3 2 1,2-1-1,20-61 0,-25 104 235,-9 22-355,-2 5-88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1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9 499 6953,'4'89'3848,"9"43"-2386,3 65 3,-17-148-1148,1-45-298,-1-1 1,1 1-1,-1 0 0,0 0 0,0-1 0,0 1 1,0 0-1,-1-1 0,1 1 0,-3 2 0,4-5-18,0-1 0,0 0-1,-1 0 1,1 1 0,0-1-1,0 0 1,0 0 0,0 0-1,-1 1 1,1-1-1,0 0 1,0 0 0,0 0-1,-1 1 1,1-1 0,0 0-1,0 0 1,-1 0 0,1 0-1,0 0 1,0 0 0,-1 0-1,1 0 1,0 0 0,0 0-1,-1 0 1,1 0-1,0 0 1,-1 0 0,1 0-1,0 0 1,0 0 0,-1 0-1,1 0 1,0 0 0,0 0-1,-1 0 1,1 0 0,0 0-1,0-1 1,-1 1-1,1 0 1,0 0 0,0 0-1,0 0 1,-1-1 0,1 1-1,0 0 1,0 0 0,0-1-1,-6-12-33,6 12 32,-4-13-44,2-1 0,0 0 0,0 0 0,1 0 0,1 0 0,3-23 0,1 3-42,16-57 1,-13 66 71,1 0 0,2 0-1,14-26 1,-17 38 24,1 0-1,0 1 1,1 1-1,1-1 0,0 1 1,0 1-1,13-10 1,-17 16 10,0 1 1,1 1 0,-1-1 0,1 1-1,0 0 1,-1 1 0,1-1-1,1 1 1,-1 1 0,0-1 0,0 1-1,1 1 1,-1-1 0,0 1 0,1 0-1,-1 1 1,0 0 0,0 0 0,1 1-1,11 3 1,-13-3-5,-1 0 0,1 0 0,0 1-1,-1-1 1,1 1 0,-1 1 0,0-1 0,0 1 0,0-1-1,-1 1 1,1 1 0,-1-1 0,0 1 0,0 0 0,-1-1 0,1 2-1,-1-1 1,0 0 0,0 1 0,-1-1 0,0 1 0,0 0-1,0 0 1,2 12 0,-3 4 60,-1 0 0,-2 1 1,0-1-1,-1 0 0,-6 26 0,-39 106 589,20-94-505,13-31-175,15-29 10,0 0 1,-1 0-1,1 1 1,0-1 0,0 0-1,0 0 1,0 0-1,0 0 1,0 0 0,0 0-1,0 0 1,0 1-1,0-1 1,0 0 0,-1 0-1,1 0 1,0 0-1,0 0 1,0 1 0,0-1-1,0 0 1,0 0-1,0 0 1,0 0-1,0 0 1,0 1 0,1-1-1,-1 0 1,0 0-1,0 0 1,0 0 0,0 0-1,0 0 1,0 1-1,0-1 1,0 0 0,0 0-1,0 0 1,0 0-1,0 0 1,1 0 0,-1 0-1,0 1 1,0-1-1,0 0 1,0 0-1,0 0 1,0 0 0,1 0-1,-1 0 1,0 0-1,0 0 1,0 0 0,0 0-1,1 0 1,11-3-131,13-10 32,-8 0 87,-1-1-1,0-1 1,-1 0-1,0-1 1,13-19 0,57-94-11,-78 119 29,24-45-10,-2-2-1,-3 0 1,-2-2-1,-3-1 1,-2 0-1,-3-1 1,8-66-1,-21 108-42,-1-1 0,0 0 0,-2-38-1,-1 53 43,0-1-1,0 0 0,0 1 1,-1-1-1,1 0 0,-1 1 1,-6-11-1,6 14 8,1-1 1,-1 1-1,0 0 0,0-1 0,0 1 0,0 0 1,0 0-1,-1 0 0,1 1 0,-1-1 1,1 0-1,-1 1 0,0 0 0,1 0 0,-1-1 1,-4 0-1,5 2 2,0 0 0,-1-1 0,1 1 0,0 0 0,0 0 0,0 0 0,0 1 0,-1-1 0,1 0 0,0 1 0,0-1 1,0 1-1,0 0 0,0 0 0,0 0 0,-2 1 0,0 1 1,-1 0 0,1 0 0,0 1 0,0-1 0,1 1 0,-5 5 0,-2 5 18,0 1 1,2-1-1,-8 17 0,3-2 81,2 1 0,1 1-1,1 0 1,2 1 0,-7 59 0,6 163 454,8-215-479,0-36-66,-1 27 93,2 0-1,9 51 1,-9-73-101,0-1 1,1 0-1,0 1 0,1-1 0,0 0 1,0 0-1,0-1 0,1 1 1,0 0-1,0-1 0,1 0 1,0 0-1,0-1 0,0 1 1,0-1-1,10 6 0,-12-9-9,0 0-1,0 0 1,1-1-1,-1 0 1,0 0-1,1 0 1,-1 0-1,1 0 1,0-1-1,-1 1 1,1-1-1,-1 0 1,1 0 0,0-1-1,-1 1 1,1-1-1,-1 1 1,1-1-1,-1 0 1,7-3-1,3-3-29,1 0-1,-1 0 1,20-17 0,-23 17 34,5-5-16,-1-1 1,0 0 0,-1-1 0,0 0-1,-1-1 1,16-26 0,-6 4-25,30-71 0,-26 61 15,-61 155 78,26-78-58,-8 30 11,-14 82 0,31-141-3,-1 1 0,1-1 0,0 1 0,0-1 0,0 1 0,0-1 0,1 1 0,-1-1 0,0 1-1,1-1 1,0 3 0,-1-4 2,1 1 0,-1-1 0,0 1 0,1-1 0,-1 0 0,1 1 0,-1-1 0,1 0 0,-1 1 0,1-1 0,-1 0 0,1 0 0,-1 0 0,1 1 0,-1-1 0,1 0 0,0 0 0,-1 0 0,1 0 0,-1 0 0,1 0 0,0 0 0,-1 0 0,1 0 0,-1 0 0,1-1 0,-1 1 0,1 0 0,-1 0 0,1 0 0,0-1 0,-1 1 0,1 0 0,-1-1 0,0 1 0,1 0 0,0-1 0,9-6 23,-1 1-1,0-1 1,0-1 0,0 0 0,-1 0-1,0-1 1,6-9 0,7-11 8,18-33 0,20-61-56,-43 84 45,31-53 0,-46 90-14,0 1 1,0-1-1,0 0 1,1 1-1,-1-1 0,0 0 1,1 1-1,0 0 1,-1-1-1,1 1 1,2-1-1,-4 1-2,1 1-1,-1 0 0,1 0 1,-1 0-1,1 0 1,-1 0-1,1-1 1,-1 1-1,1 0 0,-1 0 1,1 0-1,0 1 1,-1-1-1,1 0 1,-1 0-1,1 0 0,-1 0 1,1 0-1,-1 1 1,1-1-1,-1 0 1,1 0-1,-1 1 0,1-1 1,-1 0-1,1 2 1,1 1 6,0 0 0,0 0 1,0 0-1,0 1 1,-1-1-1,1 1 0,-1 0 1,0-1-1,0 1 0,1 6 1,6 61 130,-1 130 1,-6-147-60,-11 221 450,6-239-464,-2 0-1,-1 0 1,-2-1 0,-1 0-1,-21 48 1,21-64-32,-1-1 1,0 0-1,-1-1 1,-1 0-1,0-1 1,-1-1-1,-1 0 1,0-1-1,-1 0 1,-1-2-1,-25 16 0,5-7-40,-1-2-1,-1-1 0,-1-2 0,-62 17 0,68-24-404,-1-2 0,0-1 0,0-1 0,-1-2 0,1-2 0,-40-3 0,48-4-699,11-2-111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2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231 166 9554,'2'-1'262,"0"0"-1,-1-1 1,1 1-1,0-1 1,-1 1-1,1-1 0,-1 0 1,1 1-1,-1-1 1,0 0-1,0 0 1,0 0-1,0 0 1,0 0-1,1-4 1,-1 2-185,0-1 0,-1 1 1,1-1-1,-1 1 0,0-1 1,0 0-1,-2-6 0,1 3-150,-1 0-1,0 0 1,0 0-1,-1 0 1,0 1-1,-1-1 1,0 1-1,-6-9 1,10 15 74,-1 0 1,0-1-1,0 1 1,0 0-1,0 1 1,0-1-1,0 0 1,0 0-1,-1 0 0,1 1 1,0-1-1,0 0 1,-1 1-1,1 0 1,0-1-1,-1 1 1,1 0-1,0-1 1,-1 1-1,1 0 1,-1 0-1,1 0 0,0 0 1,-1 0-1,1 0 1,-1 1-1,1-1 1,0 0-1,-1 1 1,1-1-1,0 1 1,0 0-1,-1-1 0,1 1 1,0 0-1,0 0 1,0-1-1,-2 3 1,-6 4 64,1 1 1,0 0 0,-13 17 0,15-17-14,-11 13 21,1 1-1,1 0 1,1 2-1,-13 28 1,21-38-67,1-1 1,0 1-1,0 1 1,1-1-1,1 1 1,1-1 0,0 1-1,1 0 1,1 17-1,0-28-5,0 0 0,1 0 0,0 0 0,-1 0 0,2-1 0,-1 1 0,0 0 0,1-1 0,-1 1 1,1-1-1,0 1 0,0-1 0,1 0 0,-1 0 0,1 0 0,3 4 0,-3-5 0,-1-1 0,0 0 0,1 1 0,-1-1 0,1 0 0,-1 0 0,1 0 0,-1 0 0,1-1 0,0 1 0,-1-1 0,1 0 0,0 1 0,-1-1 0,1 0 0,0-1 0,-1 1 0,1 0 0,0-1 0,-1 1 0,1-1 0,0 0 0,-1 0 0,5-2 0,0-1-3,1-1 0,-1 0 0,1 0 0,-1 0 0,-1-1 0,10-9 0,34-46-94,-34 41 49,6-7 17,-2 0-1,-2 0 1,0-2-1,16-36 0,-25 43 75,-5 11 13,0 1 1,1 0 0,0 0-1,1 0 1,10-14-1,-16 24-48,1-1 0,-1 1 0,0-1 0,1 1 0,-1-1-1,0 1 1,1-1 0,-1 1 0,1 0 0,-1-1-1,0 1 1,1-1 0,-1 1 0,1 0 0,-1 0-1,1-1 1,0 1 0,-1 0 0,1 0 0,-1-1 0,1 1-1,-1 0 1,1 0 0,1 0 0,-1 13 258,-9 25-51,4-26-204,-35 140 99,35-130-129,1 0 0,1 1-1,1-1 1,3 44 0,-2-62-25,1 0 1,-1 0-1,1 1 0,1-1 0,-1 0 1,0 0-1,3 4 0,-3-7-14,0 1-1,0-1 0,0 1 0,0-1 0,0 0 1,0 0-1,0 1 0,0-1 0,1 0 1,-1 0-1,1 0 0,-1-1 0,0 1 1,1 0-1,0 0 0,-1-1 0,1 1 1,-1-1-1,1 1 0,1-1 0,20 1-1108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2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8578,'0'0'2935,"1"10"-560,7 32-2078,17 47 0,-21-77-139,0 0-1,2 0 1,-1-1 0,1 1-1,1-1 1,0-1-1,0 1 1,17 16 0,-24-26-144,1 0 1,-1-1 0,1 1-1,0-1 1,-1 1-1,1 0 1,0-1-1,0 1 1,-1-1 0,1 0-1,0 1 1,0-1-1,-1 0 1,1 1 0,0-1-1,0 0 1,0 0-1,0 0 1,0 1 0,-1-1-1,1 0 1,0 0-1,0-1 1,0 1 0,0 0-1,0 0 1,0 0-1,-1 0 1,1-1 0,0 1-1,0 0 1,0-1-1,-1 1 1,1-1 0,0 1-1,0-1 1,-1 1-1,1-1 1,0 1 0,-1-1-1,1 0 1,-1 1-1,1-1 1,-1 0 0,1 0-1,-1 1 1,1-1-1,-1 0 1,0 0 0,0 0-1,1-1 1,2-7 15,0 1-1,0-1 1,2-17 0,-4 21-13,10-51-6,24-107-162,-28 140-70,1 0-1,0 0 1,2 1 0,22-38 0,-31 60 215,0-3-90,0 1 0,0 0 1,1 0-1,-1 0 1,1 0-1,0 0 0,0 0 1,0 0-1,0 1 1,0-1-1,0 0 0,0 1 1,0 0-1,4-2 1,11 1-1108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2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62 8690,'0'-1'164,"-1"0"-1,1 0 1,-1 0 0,1 0 0,-1 0-1,1 0 1,-1 0 0,0 1 0,1-1-1,-1 0 1,0 0 0,0 1 0,1-1-1,-1 0 1,0 1 0,0-1 0,0 1-1,0-1 1,0 1 0,0-1 0,0 1-1,0 0 1,0-1 0,0 1-1,0 0 1,-2 0 0,-31-4-294,3 3 375,-60 5 1,80-2-149,0 0 0,0 0 0,1 1 0,-1 1 0,1 0 0,0 0 1,0 1-1,0 0 0,-12 8 0,8-2-17,0 1 0,0 0-1,1 1 1,1 0 0,0 1-1,1 0 1,-12 20 0,18-26-68,0 1 0,1 0 0,0 0 1,0 1-1,1-1 0,0 1 0,1-1 0,0 1 0,1 0 0,0 0 1,0 0-1,1 0 0,0 0 0,3 18 0,-3-27-10,0 1-1,1 0 0,-1-1 0,0 1 1,1 0-1,-1-1 0,1 1 1,-1-1-1,1 1 0,0-1 1,0 1-1,0-1 0,-1 0 1,1 1-1,1-1 0,-1 0 0,0 0 1,0 0-1,0 0 0,1 0 1,-1 0-1,0 0 0,1 0 1,-1 0-1,1 0 0,-1-1 0,1 1 1,-1-1-1,1 1 0,0-1 1,-1 0-1,1 1 0,0-1 1,-1 0-1,1 0 0,0 0 0,1-1 1,5 0-1,1-1-1,-1-1 1,0 0 0,0 0-1,14-8 1,-14 7-13,34-17-120,-2-2-1,65-48 1,-85 55 119,0-1-1,-1-1 1,-1-1-1,-1 0 1,-1-1-1,21-33 1,-28 35 104,0 0 0,-1 0 0,9-31 0,-34 100 837,-30 95-350,38-112-559,1 0 0,-4 54 0,11-81-23,1-1 1,0 1-1,0-1 0,1 0 1,1 7-1,-2-12 3,0 0-1,1 0 1,-1 0 0,0 0 0,0-1-1,1 1 1,-1 0 0,0 0 0,1 0-1,-1-1 1,1 1 0,-1 0-1,1-1 1,-1 1 0,1 0 0,-1-1-1,1 1 1,0-1 0,-1 1 0,1-1-1,0 1 1,0-1 0,-1 1 0,1-1-1,0 0 1,0 1 0,0-1-1,-1 0 1,1 0 0,0 1 0,0-1-1,0 0 1,0 0 0,0 0 0,-1 0-1,1 0 1,0 0 0,0-1 0,0 1-1,0 0 1,-1 0 0,1-1-1,0 1 1,0 0 0,0-1 0,-1 1-1,1-1 1,0 0 0,6-3-6,-1 0 0,0 0 0,0-1 1,0 0-1,-1 0 0,8-9 0,28-41-51,-28 37 43,67-111-193,0 1 137,-78 126 70,17-19 52,-19 20-45,0 1 0,0 0 0,1-1 0,-1 1 0,1 0 0,-1-1 0,0 1-1,1 0 1,-1 0 0,1-1 0,-1 1 0,0 0 0,1 0 0,-1 0 0,1 0 0,-1-1 0,1 1 0,-1 0-1,1 0 1,-1 0 0,1 0 0,-1 0 0,1 0 0,-1 0 0,1 1 0,-1-1 0,1 0 0,-1 0-1,0 0 1,1 0 0,-1 1 0,1-1 0,-1 0 0,1 0 0,-1 1 0,0-1 0,1 0 0,-1 1 0,0-1-1,1 0 1,-1 1 0,0-1 0,1 0 0,-1 1 0,0-1 0,0 1 0,0-1 0,1 1 0,-1-1 0,0 0-1,0 1 1,0-1 0,0 2 0,3 8 104,-1 0 0,0 1 0,-1 0 0,-1-1 0,0 15 0,-6 58 253,6-76-340,-4 21 32,2-9-166,0 1 0,1-1 0,3 36-1,5-37-585,-7-17 639,1-1-1,-1 0 0,0 1 1,1-1-1,-1 0 1,0 1-1,1-1 1,-1 0-1,0 1 1,1-1-1,-1 0 1,1 0-1,-1 0 1,1 1-1,-1-1 0,1 0 1,-1 0-1,1 0 1,-1 0-1,1 0 1,-1 0-1,1 0 1,-1 0-1,1 0 1,-1 0-1,1 0 0,-1 0 1,0 0-1,1 0 1,-1 0-1,1-1 1,-1 1-1,1 0 1,-1 0-1,1-1 1,0 1-1,12-10-1453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2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10226,'0'0'3817,"2"6"-3281,-2-1-512,-2-5-816,2 0-560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2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1 745 10474,'1'-1'250,"0"1"0,1 0 0,-1-1 0,0 1 0,0-1 1,0 0-1,0 1 0,0-1 0,0 0 0,0 1 0,0-1 0,0 0 0,0 0 0,-1 0 0,1 0 0,0 0 0,0 0 0,-1 0 0,1 0 0,-1 0 0,2-3 0,10-30-1043,-10 27 1130,42-142-1099,46-304 0,-85 378 782,-5 75-18,0 0-1,0 0 1,1 0-1,-1-1 1,0 1 0,0 0-1,0 0 1,0 0 0,0 0-1,0-1 1,0 1-1,0 0 1,0 0 0,0 0-1,0-1 1,0 1-1,0 0 1,0 0 0,-1 0-1,1-1 1,0 1 0,0 0-1,0 0 1,0 0-1,0 0 1,0 0 0,0-1-1,0 1 1,-1 0-1,1 0 1,0 0 0,0 0-1,0 0 1,0 0-1,-1-1 1,1 1 0,0 0-1,0 0 1,0 0 0,-1 0-1,-5 6 24,-5 13-8,-6 23 59,2 1 0,2 1-1,-13 75 1,-5 136 680,30-243-709,-5 42 161,-4 75 305,9-114-535,2 0 0,0 0 0,0 0 1,2 0-1,0-1 0,5 18 0,-7-29-76,0-1 0,-1 1 1,1-1-1,0 1 0,0-1 1,0 0-1,0 1 0,1-1 1,-1 0-1,1 0 0,-1 0 1,1 0-1,0 0 0,0-1 1,0 1-1,0 0 0,0-1 1,0 1-1,0-1 0,0 0 1,1 0-1,-1 0 0,0 0 0,1 0 1,-1 0-1,1-1 0,-1 1 1,5 0-1,18-7-1664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2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40 8026,'-1'-3'127,"0"1"1,0 0-1,0 0 1,0 0-1,0 0 1,0 0-1,0 0 1,-1 0-1,1 0 1,-1 0 0,1 1-1,-1-1 1,0 1-1,0-1 1,0 1-1,0-1 1,0 1-1,0 0 1,0 0-1,0 0 1,0 0-1,0 1 1,0-1-1,-1 0 1,1 1-1,0 0 1,-1-1 0,1 1-1,0 0 1,-1 0-1,1 0 1,0 1-1,-1-1 1,-2 1-1,-5 1-118,1 1 1,-1 0-1,0 1 0,1 0 0,0 1 0,-14 8 0,4 0 18,2 0-1,-1 1 0,2 1 1,0 1-1,1 0 0,0 1 1,1 1-1,-12 21 1,10-12-19,1 0 1,1 2-1,1-1 0,2 2 1,-9 35-1,18-58 15,1 0 0,0 0 0,0 0 0,0 0 0,1-1 0,0 1-1,1 0 1,2 13 0,-3-18-16,1-1 0,-1 1 0,1-1 0,-1 1 0,1 0 0,0-1 0,-1 0 0,1 1 0,0-1 0,0 1 0,0-1 0,0 0 0,1 0 0,-1 0 0,0 0 0,0 0 0,1 0 0,-1 0 0,0 0 0,1 0 0,-1 0 0,1-1 0,-1 1 0,1-1 0,0 1 0,-1-1 0,1 1 0,-1-1 0,1 0 0,0 0 0,-1 0 0,1 0 0,0 0 0,-1 0 0,1 0 0,0-1 0,-1 1 0,1-1 0,-1 1 0,1-1 0,-1 1 0,3-2 0,9-5-9,-1 0 0,0 0 0,0-1-1,-1 0 1,21-20 0,-14 12-27,23-18-45,48-55 0,-74 71 153,-1 1 1,-1-2-1,-1 0 1,0 0-1,16-40 1,-18 37 93,5-19 856,-40 155-67,-12 62-846,35-168-183,0 0-1,1 1 0,0-1 0,1 0 0,0 1 1,0-1-1,1 1 0,0-1 0,0 0 0,1 1 1,4 10-1,-6-18 21,0 0 0,0-1 0,0 1 0,1 0 0,-1 0-1,0-1 1,0 1 0,1 0 0,-1-1 0,0 1 0,1 0 0,-1-1 0,1 1 0,-1-1 0,1 1 0,-1-1 0,1 1 0,-1-1 0,1 1 0,-1-1-1,1 1 1,0-1 0,-1 0 0,1 1 0,0-1 0,-1 0 0,1 1 0,0-1 0,0 0 0,-1 0 0,1 0 0,0 0 0,0 0 0,-1 0 0,1 0-1,0 0 1,0 0 0,-1 0 0,1 0 0,1-1 0,14-6-1435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2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8322,'-2'56'5742,"-5"53"-3777,-3 72-1981,8-109 168,1 32 27,-22 148-1,21-237-230,4-23-136,3-10 33,11-25-222,35-74 0,-40 96 350,1 1-1,1 1 1,1 0 0,0 1-1,24-24 1,-34 38 40,1 0 1,-1 1 0,0 0-1,1-1 1,0 2-1,0-1 1,0 1 0,0-1-1,0 1 1,1 1 0,-1-1-1,0 1 1,1 0 0,-1 0-1,1 0 1,-1 1-1,1 0 1,0 0 0,-1 1-1,1-1 1,-1 1 0,1 0-1,-1 1 1,0-1 0,1 1-1,-1 0 1,0 0 0,8 5-1,-7-3 15,0 0 1,0 0-1,-1 1 0,1-1 1,-1 1-1,0 0 0,0 1 0,0-1 1,-1 1-1,0 0 0,0 0 0,-1 0 1,1 1-1,-2-1 0,1 1 1,0 0-1,-1 0 0,-1 0 0,1 0 1,-1 0-1,1 12 0,-3-12-19,0 0 0,-1 1 1,1-1-1,-1 0 0,-1 0 0,1 0 0,-1 0 0,-1-1 1,1 1-1,-1-1 0,0 0 0,0 0 0,-1 0 0,0 0 1,0-1-1,0 0 0,-11 8 0,-7 5-45,-1-1 1,0-2-1,-30 15 1,49-27 19,-115 52-272,108-50 113,0-1-1,0 0 0,-1-1 1,1-1-1,-1 0 0,1-1 1,-1 0-1,-17-1 0,27-1 71,0 1 0,0 0-1,1-1 1,-1 1 0,0-1-1,0 0 1,1 0 0,-1 0-1,1 0 1,-1 0-1,1-1 1,-1 1 0,1-1-1,0 1 1,0-1 0,0 0-1,0 0 1,-3-4 0,-6-16-1104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2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1 957 9770,'4'0'401,"0"0"0,1-1 0,-1 0 0,0 0 0,1 0 1,-1-1-1,0 1 0,0-1 0,0 0 0,0 0 0,0 0 0,-1-1 0,1 1 0,5-6 0,4-5-744,-1 0 0,14-20 0,-7 10 583,123-172-816,2-1 819,-102 147-219,-2 3-1,43-63-1,-74 95-20,0-1-1,-1 0 0,0 0 1,-2-1-1,1 0 1,-2 0-1,0 0 0,-1 0 1,2-24-1,-5 35-1,-1 1 0,0-1 0,0 0 0,-1 0 0,1 0 0,-1 0 0,0 0 0,-2-5 0,2 9 0,1-1 0,-1 1 0,0 0 0,1-1 0,-1 1 0,0 0 0,0-1 0,0 1 0,0 0 0,0 0 0,0 0 0,0 0 0,-1 0 0,1 0 0,0 0 0,0 1 0,-1-1 0,1 0 0,-1 1 0,1-1 0,-1 1 0,1-1 0,0 1 0,-1 0 0,1-1 0,-1 1 0,0 0 0,1 0 0,-1 0 0,-1 1 0,-4 0 1,0 1 1,0-1-1,0 2 0,0-1 0,0 1 1,1 0-1,0 0 0,-12 8 0,-46 39 46,64-49-46,-33 29 125,1 1 0,2 1 1,1 2-1,2 1 0,1 1 0,-37 72 1,38-56 21,2 1 0,2 1 1,3 1-1,-19 96 1,31-121-130,-3 59 0,8-82-20,1 1 1,1-1-1,-1 1 1,1-1-1,0 0 0,1 1 1,0-1-1,0 0 1,0 0-1,1 0 1,0 0-1,1-1 1,4 9-1,-6-13-4,0 0-1,0 1 1,0-1-1,1 0 1,-1 0-1,1-1 1,-1 1-1,1 0 1,-1-1-1,1 1 1,0-1-1,0 0 1,0 0-1,0 0 1,5 1-1,-3-2-8,0 0 0,1 1 0,-1-2 0,1 1-1,-1-1 1,0 1 0,1-2 0,5-1-1,7-3-27,-1-2 0,-1 1-1,0-2 1,16-11-1,9-6-124,-2-3-1,62-56 1,-84 68 105,-1 0 1,-1-1-1,0-1 0,-2 0 1,0-1-1,-1 0 1,16-37-1,-25 51 64,-1 0 0,1-1 0,-1 0-1,0 0 1,-1 1 0,0-1 0,0 0-1,0 0 1,-1 0 0,0 0 0,-1-8 0,1 15 2,0-1 0,0 0 0,0 0 0,-1 0 0,1 0 0,0 1 0,-1-1 0,1 0 0,-1 0 0,1 1 0,-1-1 0,1 0 0,-1 0 0,1 1 0,-1-1 0,0 1 0,1-1 1,-1 1-1,0-1 0,0 1 0,1-1 0,-1 1 0,0-1 0,0 1 0,-1-1 0,1 1 5,-1 0 0,0 0 0,0 0 0,0 0-1,0 0 1,0 0 0,0 1 0,0-1 0,0 1 0,0-1 0,-2 2 0,-4 1 33,0 1 1,1 1 0,-1-1-1,-10 9 1,-3 5 78,1 2 0,0-1 0,2 2 0,0 1 0,-25 42 1,17-21 75,3 2 0,-24 65 1,38-88-110,1 0 0,2 1 0,-6 32 0,11-49-70,1 1 1,-1-1-1,1 0 1,1 1-1,-1-1 1,1 1-1,3 10 0,-3-14-14,0 0-1,0 0 0,1 0 0,-1-1 0,1 1 0,-1 0 1,1-1-1,0 1 0,0-1 0,0 0 0,1 1 0,-1-1 1,0 0-1,1 0 0,0-1 0,4 4 0,-3-4-24,1 1-1,-1 0 1,1-1-1,-1 0 0,1 0 1,0 0-1,0 0 1,-1-1-1,1 0 0,0 0 1,7-1-1,4-1-146,0-2 0,17-5 1,-26 7 97,93-33-702,14-20 853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3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185 144 4201,'-2'-40'4242,"3"31"-4124,-1 1 0,-1-1 1,0 1-1,-2-11 0,2 16-110,0 1-1,0 0 1,0-1-1,0 1 1,0 0-1,0-1 1,-1 1-1,1 0 1,-1 0-1,1 0 1,-1 0-1,0 1 1,0-1-1,0 0 1,0 1-1,0-1 1,0 1-1,-4-2 1,3 1 58,-1 0 0,0 1 0,0-1 0,0 1 0,0 0 0,0 0 0,0 0 0,-5 0 0,8 1-18,-1 1-1,1-1 1,-1 0-1,1 0 0,0 1 1,-1-1-1,1 1 1,-1-1-1,1 1 0,0 0 1,-1-1-1,1 1 1,0 0-1,0 0 0,0 0 1,0 0-1,0 0 1,0 0-1,0 0 0,0 1 1,0-1-1,0 0 1,0 0-1,1 1 0,-2 1 1,-6 18 294,1 0 1,1 0 0,-6 35 0,4-18-167,-4 24-2,-9 97 1,21-146-170,0 1 0,1-1 0,0 0 1,1 0-1,5 22 0,-5-28 1,1 1 0,0-1-1,0 1 1,0-1 0,1 0 0,0 0 0,0-1-1,1 1 1,0-1 0,9 10 0,-11-14-3,-1 0 1,1 0 0,0 0-1,-1 0 1,1-1 0,0 1-1,0-1 1,0 0 0,0 0-1,1 0 1,-1 0 0,0 0-1,0-1 1,1 1 0,3-1-1,-1 0 16,-1-1 0,1 0 0,0 0 0,-1 0 0,1 0-1,-1-1 1,1 0 0,5-4 0,3-1 65,-1-1 1,0-1-1,-1 0 1,0 0-1,20-22 1,-18 15-17,0-1 0,-1 0 0,-1-1 0,-1-1 0,0 0 0,-1 0 0,-1-1 0,7-23 0,-11 28-48,-1-1-1,-1 0 1,0 0 0,-1 0 0,-1 0 0,0 0 0,-1 0 0,-1 0 0,0 0 0,-1 0 0,-7-27-1,6 36-4,0-1-1,0 1 0,0 1 0,-1-1 0,0 1 1,0-1-1,-1 1 0,0 0 0,0 0 0,-11-9 1,14 13-44,0 1 1,0-1-1,0 1 1,0 0-1,0-1 1,-1 1 0,1 0-1,0 0 1,-1 0-1,1 0 1,0 1-1,-1-1 1,1 1 0,-1 0-1,1-1 1,-1 1-1,1 0 1,-1 0-1,1 1 1,-1-1 0,1 0-1,-1 1 1,1-1-1,-1 1 1,1 0-1,0 0 1,-1 0 0,1 0-1,0 1 1,0-1-1,0 0 1,0 1-1,0-1 1,0 1 0,0 0-1,1 0 1,-3 3-1,-20 32-912,1 6-260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2:1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149 537 7034,'8'-5'778,"8"-6"236,26-21-1,-37 27-1020,0 0 0,-1 0 0,1-1 0,-1 1 0,0-1 0,0 0 0,-1 0 0,4-10-1,9-27 352,-2-1 0,12-63-1,-24 92-251,0 0-1,-1-1 1,-1 1-1,0 0 1,-1-1-1,-3-16 1,3 25-31,-1 1-1,1 0 1,-1-1 0,0 1 0,-1 0 0,1 0-1,-1 0 1,0 0 0,-1 1 0,1-1-1,-1 1 1,0 0 0,-1 0 0,1 0-1,-1 0 1,-8-5 0,11 8-20,-1 1 0,1 0 0,-1 0-1,1 0 1,-1 1 0,1-1 0,-1 0 0,1 1 0,-1 0 0,0 0-1,1-1 1,-1 2 0,0-1 0,1 0 0,-1 0 0,0 1 0,1-1-1,-1 1 1,1 0 0,-1 0 0,1 0 0,-1 0 0,1 1 0,-4 2-1,-3 2 27,0 1 0,1 0 0,-1 0-1,-10 13 1,4-2-61,1 0-1,0 1 1,1 0-1,1 1 1,1 0-1,-15 39 1,21-44 9,0 1 1,1 0-1,0 0 0,2 0 1,0 0-1,1 0 1,0 1-1,1-1 0,1 0 1,4 25-1,-3-33 6,0 1 1,1-1-1,-1 0 0,2-1 0,-1 1 1,1-1-1,0 1 0,0-1 1,1 0-1,0-1 0,0 1 1,1-1-1,0 0 0,0 0 0,0-1 1,1 0-1,14 9 0,-4-5 30,0-1 0,0-1 0,1-1 0,0 0 0,1-1 0,35 4 0,137 25 707,-187-34-733,1 1 1,-1 0 0,0 0 0,1 0-1,-1 1 1,0-1 0,0 1 0,5 3-1,-8-4-17,0 0 0,0 0-1,0 0 1,0 0-1,0 0 1,0 1 0,0-1-1,0 0 1,-1 1 0,1-1-1,0 0 1,-1 1 0,1-1-1,-1 1 1,0-1-1,1 1 1,-1-1 0,0 1-1,0-1 1,0 1 0,0-1-1,0 1 1,0-1 0,0 1-1,-1-1 1,1 1-1,-1 1 1,-1 4 3,-1 0-1,1 0 1,-1 0-1,-1 0 1,1-1-1,-1 1 1,0-1-1,-7 9 1,-7 4 34,-21 19 0,31-30-18,-18 15-11,-1-1-1,-1-2 1,-1-1-1,-1-1 1,-1-1-1,0-2 1,-45 16-1,63-27-95,4 0-76,-1-1 0,1 0 1,-1 0-1,0-1 0,-20 2 0,30-4 132,0 0-1,-1 0 1,1 0-1,-1 0 1,1 0-1,0 0 1,-1 0-1,1 0 1,-1 0-1,1 0 1,0 0-1,-1 0 1,1 0-1,0-1 1,-1 1-1,1 0 1,0 0-1,-1 0 1,1 0-1,0-1 1,-1 1-1,1 0 1,0 0-1,-1-1 1,1 1-1,0 0 1,0 0-1,-1-1 1,1 1-1,0 0 1,0-1-1,0 1 1,-1 0-1,1-1 1,0 1-1,0-1 1,0 1-1,0 0 1,0-1-1,0 1 1,0 0 0,0-1-1,0 1 1,0-1-1,0 1 1,0 0-1,0-1 1,0 1-1,0 0 1,0-1-1,0 1 1,0-1-1,1 1 1,-1 0-1,0-1 1,0 1-1,1-1 1,15-22-1016,14-7-362,9-10-905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4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11 125 8474,'4'14'4505,"-4"15"-4518,0-24 331,-7 94-89,-1 153-144,11-231 86,0-41 30,0 2-205,-1 1 7,31-165-13,-24 148 0,0 0 1,2 1 0,20-40 0,-26 62 6,1 1 0,1 0 0,-1 0 0,2 0 0,-1 1 0,1 0 0,1 0 0,16-12 0,-19 17 11,0 0 0,0 0-1,0 0 1,0 1 0,0 0 0,1 1 0,0-1 0,0 1 0,-1 0-1,1 1 1,0 0 0,0 0 0,0 0 0,0 1 0,1 0-1,7 2 1,-11-1 8,1 0-1,-1 0 0,0 1 1,0 0-1,0 0 0,0 0 1,-1 0-1,1 1 0,-1-1 1,1 1-1,-1 0 0,0 0 1,0 0-1,0 1 0,0-1 1,-1 1-1,1-1 0,-1 1 1,0 0-1,0 0 0,0 0 1,1 7-1,4 7 85,-2 1-1,0 1 1,2 30-1,-2-3 31,-2 0-1,-2 0 1,-2 0 0,-12 76-1,12-118-166,-11 49-153,11-51 27,0 1-1,-1-1 0,1 1 1,-1-1-1,1 1 1,-1-1-1,0 0 0,-1 0 1,1 0-1,0 0 1,-1 0-1,-3 2 0,-2-1-858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4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6153,'1'-11'3542,"0"12"-1459,3 19-917,-2-7-1371,6 31 219,-1 0-1,0 52 1,-8-67-81,4 115 254,-1-123-373,0 0 1,2 0-1,0 0 1,14 37-1,-8-43-800,5-8-750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4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4905,'12'-43'1768,"-8"24"-1554,1 1-1,1-1 1,0 1 0,2 1-1,0-1 1,12-19-1,-19 37-175,-1-1 0,0 0 0,1 1 0,-1-1 0,0 1 0,1-1 0,-1 1 0,1-1 0,-1 1 0,1-1 0,-1 1 0,1-1 0,-1 1 0,1 0 0,0-1 0,-1 1 0,1 0 0,0-1 0,-1 1 0,1 0 0,0 0 0,-1 0 0,1 0 0,0 0 0,-1-1 0,2 1 0,-1 1 8,-1-1 1,1 1-1,0-1 0,0 1 1,-1 0-1,1-1 0,0 1 0,-1 0 1,1-1-1,-1 1 0,1 0 1,-1-1-1,1 1 0,-1 0 1,0 0-1,1 0 0,-1 1 0,9 39 992,-9-40-1007,3 46 438,-1 0 1,-3 0 0,-1 0-1,-3 0 1,-2 0-1,-16 60 1,12-79-511,11-27 28,0 0 1,-1 0 0,1 0-1,0 0 1,-1 0-1,1 0 1,-1 0 0,1 0-1,-1 0 1,1-1 0,-1 1-1,0 0 1,1 0-1,-1-1 1,0 1 0,0-1-1,1 1 1,-1 0 0,0-1-1,0 1 1,0-1-1,0 0 1,0 1 0,-1-1-1,1-1-11,0 0-1,0-1 1,1 1-1,-1 0 1,1-1-1,0 1 1,-1-1-1,1 1 1,0-1-1,0 1 1,0-1-1,0 1 1,0-1-1,0 1 1,0-1-1,1-2 1,-1 0-18,5-43-111,1-1 0,3 1 0,18-57 1,11-11-40,-33 100 196,2 1-1,0 0 1,1 0-1,0 0 1,18-21-1,-23 32 39,0 0 0,0 0-1,0 0 1,1 1 0,-1-1 0,1 1-1,-1-1 1,1 1 0,0 0 0,0 1-1,0-1 1,0 1 0,0 0 0,0-1-1,0 2 1,0-1 0,1 0 0,-1 1 0,8 0-1,-9 1-13,0-1-1,1 1 1,-1 0-1,0 0 1,0 0-1,0 1 1,0-1-1,0 1 1,0 0-1,0-1 1,0 1-1,0 0 1,-1 1-1,1-1 1,-1 0-1,0 1 1,0 0-1,0-1 1,0 1-1,0 0 1,0 0 0,-1 0-1,1 0 1,1 6-1,1 5 34,-1 0-1,0-1 1,-1 1-1,-1 0 1,0 22 0,-9 68 262,6-85-252,-2 1 1,0-1-1,-1 0 0,-1-1 0,-1 0 1,-1 1-1,-10 16 0,9-19-635,-1 0 0,-1-1 0,0 0 0,-18 17 0,19-22-722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41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9618,'0'1'87,"0"-1"0,0 0-1,0 0 1,0 0 0,0 0-1,0 0 1,0 0 0,0 1 0,0-1-1,0 0 1,1 0 0,-1 0 0,0 0-1,0 0 1,0 0 0,0 0-1,0 0 1,0 1 0,0-1 0,0 0-1,0 0 1,0 0 0,1 0-1,-1 0 1,0 0 0,0 0 0,0 0-1,0 0 1,0 0 0,0 0 0,1 0-1,-1 0 1,0 0 0,0 0-1,0 0 1,0 0 0,0 0 0,0 0-1,0 0 1,1 0 0,-1 0 0,0 0-1,0 0 1,0 0 0,0 0-1,0 0 1,0 0 0,1 0 0,-1 0-1,0 0 1,0 0 0,0-1 0,-5 23-417,-1-2 455,-12 90 161,-3 129 1,13-129 401,-29 154-1,32-240-656,-2 0 0,0-1 0,-13 26 1,15-38-205,-1-1 1,0 1-1,-1-1 1,1-1 0,-2 1-1,1-1 1,-2-1-1,-10 10 1,-1-1-996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4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8050,'23'6'580,"1"-2"0,-1-1 1,1-1-1,0-1 0,0-1 0,0-1 1,40-7-1,-30 1-540,-1-1 1,-1-2-1,0-2 0,55-27 0,-60 26-50,0-1-1,-1-1 0,-1-2 1,25-21-1,-48 37 7,-1 0 1,1 0-1,-1-1 0,0 1 0,1 0 0,-1-1 1,0 1-1,0-1 0,0 1 0,0-1 0,0 0 1,0 1-1,0-1 0,-1 0 0,1 0 1,-1 0-1,1 1 0,-1-1 0,0 0 0,1 0 1,-1-3-1,-1 3 2,0 1 0,1-1 0,-1 1 0,0-1 1,0 1-1,0-1 0,0 1 0,0-1 0,0 1 0,-1 0 0,1 0 1,0 0-1,-1-1 0,1 1 0,-1 1 0,1-1 0,-1 0 0,-2-1 1,-9-3 7,0 1 0,0 0 0,-1 0 0,-19-1 0,17 2 10,-1 1 0,0 0-1,1 1 1,-22 2 0,33 0-2,0 0 0,1 0 0,-1 0 0,0 0 0,0 1 0,1 0 0,-1 0-1,1 0 1,-1 1 0,1-1 0,0 1 0,0 0 0,0 0 0,0 0 0,1 1 0,-1-1 0,1 1 0,-5 8 0,2-2 17,1 0 0,0 0 0,1 1 0,0 0 0,0-1 0,1 2 0,1-1 0,-2 19 0,2-7 47,1-1 1,1 0-1,5 33 0,-3-39-13,1-1 0,1 0 0,0 0 0,1 0 0,1 0 0,0-1 0,1 1 0,9 12 0,-12-21-94,0 0-1,0 0 1,1 0 0,0-1 0,0 0-1,0 0 1,1 0 0,0 0 0,0-1 0,0 0-1,0 0 1,1-1 0,-1 0 0,1 0-1,0 0 1,0-1 0,0 0 0,0-1-1,10 2 1,-4-2-357,0-2-1,1 1 0,-1-2 1,0 1-1,0-2 0,0 0 1,-1 0-1,1-1 1,-1-1-1,0 0 0,13-7 1,12-14-2022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4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8842,'1'-2'248,"1"1"-1,-1 0 1,0 0 0,0 0-1,0 0 1,1 0 0,-1 0 0,1 0-1,-1 1 1,1-1 0,-1 0-1,1 1 1,-1-1 0,1 1 0,2-1-1,-3 1-182,0 0 0,0 1 0,1-1 0,-1 0 0,0 0 0,0 1 1,0-1-1,0 1 0,0-1 0,0 1 0,0-1 0,0 1 0,0 0 0,0-1 0,-1 1 0,1 0 0,1 1 0,2 4-169,0 0 0,0 0 0,-1 0 1,1 1-1,3 11 0,-2-4 446,4 7-388,6 10 180,12 44-1,-24-66-62,-1 0 0,0 0 1,-1 0-1,0 0 0,0 0 0,-1 0 0,0 0 1,0 0-1,-1 0 0,-2 10 0,2-17-66,0 0 1,0 1-1,0-1 0,0 0 0,0 0 0,0 0 0,-1 0 1,1 0-1,-1 0 0,1 0 0,-3 2 0,3-4-3,1 1 0,-1-1 0,0 0 0,1 1-1,-1-1 1,1 0 0,-1 1 0,0-1 0,1 0-1,-1 0 1,1 0 0,-1 1 0,0-1 0,1 0-1,-1 0 1,0 0 0,1 0 0,-1 0-1,0 0 1,1-1 0,-1 1 0,0 0 0,1 0-1,-1 0 1,0-1 0,1 1 0,-1 0 0,1-1-1,-1 1 1,1 0 0,-1-1 0,1 1 0,-1-1-1,1 1 1,-1-1 0,1 1 0,-1-1 0,1 1-1,0-1 1,-1 1 0,1-1 0,0 1 0,-1-1-1,1 0 1,0 1 0,0-2 0,-5-7 1,2-1 0,0 0 0,0-1 0,0 1 1,1 0-1,1-1 0,0 1 0,0-1 0,2-13 0,12-97-18,-13 118 18,4-22 20,1 0 0,2 1 1,0 0-1,1 0 1,1 0-1,19-32 0,-22 46-53,0 0 0,1 1 0,0 0 0,1 0 0,0 0 0,1 1 0,9-8 0,-12 12-74,1-1 0,0 1-1,0 1 1,0-1-1,0 1 1,0 0-1,1 1 1,-1 0-1,1 0 1,0 0-1,11 0 1,21 1-1012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4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36 6777,'8'-3'1930,"14"-2"450,-22 6-2356,0-1 0,1 0 1,-1 0-1,1 0 0,-1 0 1,1 0-1,-1 0 0,1 0 0,-1 1 1,1-1-1,-1 0 0,0 0 0,1 1 1,-1-1-1,1 0 0,-1 1 0,0-1 1,1 0-1,-1 1 0,0-1 0,0 1 1,1-1-1,-1 0 0,0 1 1,0-1-1,1 1 0,-1-1 0,0 1 1,0-1-1,0 1 0,0-1 0,0 1 1,0-1-1,0 1 0,0-1 0,0 1 1,0-1-1,0 1 0,-7 54 535,1-15-420,4-7-97,-17 120 126,16-137-151,-1 0 1,-1 0 0,0-1-1,-1 0 1,-1 0-1,0 0 1,-12 17-1,16-28-12,0 0-1,0-1 1,0 1-1,0-1 0,-7 6 1,10-9-4,-1 1-1,0-1 1,1 1 0,-1-1-1,1 0 1,-1 1 0,0-1 0,0 0-1,1 1 1,-1-1 0,0 0 0,1 0-1,-1 0 1,0 1 0,0-1-1,0 0 1,1 0 0,-1 0 0,0 0-1,0-1 1,1 1 0,-1 0-1,0 0 1,0 0 0,1-1 0,-1 1-1,0 0 1,1-1 0,-1 1 0,0 0-1,1-1 1,-1 1 0,0-1-1,1 1 1,-1-1 0,1 1 0,-1-1-1,1 0 1,-1 1 0,0-2-1,-2-3-6,1 0 0,0-1 0,-1 1 0,2-1-1,-1 0 1,1 1 0,-1-1 0,2 0-1,-2-10 1,5-58-69,-2 62 71,1-10-5,1 1 1,0-1-1,2 1 0,0 0 0,2 1 1,0-1-1,1 1 0,1 1 0,19-30 1,-24 42 38,2-1 1,-1 1-1,1 1 1,0-1 0,0 1-1,1 0 1,-1 0 0,2 1-1,-1 0 1,0 0 0,1 1-1,0 0 1,0 0 0,0 1-1,0 0 1,1 0 0,0 1-1,-1 0 1,1 1 0,0-1-1,0 2 1,-1-1 0,1 1-1,0 1 1,17 2 0,-19-1 30,0 0 1,0 0 0,0 0 0,0 1-1,-1 0 1,1 0 0,-1 1 0,0 0 0,11 8-1,-8-3-2,0 0 0,0 0 0,-1 1 0,0 0 0,8 12-1,-4-1-63,-1 0 0,-1 1 0,0 0 0,-2 0 0,8 35 0,-9-29-979,3 53-1,-9-58-418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4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265 652 7906,'0'-2'130,"0"1"1,0 0-1,0 0 1,0 0-1,0 0 1,0-1 0,-1 1-1,1 0 1,0 0-1,-1 0 1,1 0-1,0 0 1,-1 0-1,0 0 1,1 0 0,-1 0-1,0 0 1,1 0-1,-1 0 1,0 0-1,0 0 1,0 1-1,0-1 1,0 0 0,0 1-1,-1-2 1,-1 2-63,1-1-1,-1 0 1,1 1 0,-1-1 0,0 1 0,1 0 0,-1 0 0,0 0 0,1 0-1,-1 1 1,-3 0 0,-2 1-55,0 0-1,-1 1 1,2 0 0,-1 0-1,0 1 1,-12 8-1,10-4 11,0 1-1,1 1 1,0 0 0,1 0-1,0 0 1,0 1-1,1 1 1,-8 15 0,4-3 5,1 0 0,2 1 0,-8 32 0,9-29 12,-2 35 0,8-55-33,0-1 1,1 1-1,0 0 1,1 0-1,0 0 1,0-1-1,0 1 1,1 0 0,4 10-1,-6-17-6,1 0-1,-1 0 0,1 0 1,0 1-1,-1-1 1,1 0-1,0 0 1,0 0-1,-1-1 1,1 1-1,0 0 1,0 0-1,0 0 1,0-1-1,0 1 1,1 0-1,-1-1 1,0 1-1,0-1 1,0 1-1,0-1 0,3 1 1,-2-1-1,0 0 0,1 0 0,-1-1 1,0 1-1,0 0 0,1-1 0,-1 0 0,0 1 1,0-1-1,0 0 0,3-2 0,4-2-1,0-1 0,-1-1-1,0 1 1,9-10 0,26-32-31,66-95 0,-104 136 32,20-32 30,35-75 1,-23 43 405,-30 61-106,-4 15-3,-5 19-1,2-23-330,-29 159 499,16-99-494,3 1 1,-2 65 0,11-115 1,2-1-1,-1 1 1,2-1-1,-1 1 1,6 18 0,-6-28-2,0 0 1,0 0 0,0 0 0,0 0 0,0 0 0,0 0 0,0 0 0,0 0 0,1 0 0,-1-1 0,1 1 0,0-1 0,-1 1 0,1-1 0,2 2 0,-2-2-1,0-1 0,0 1 0,-1-1 0,1 0 0,0 1 0,0-1 0,0 0 1,0 0-1,0 0 0,-1 0 0,1-1 0,0 1 0,0 0 0,0-1 0,-1 0 0,1 1 0,0-1 0,0 0 1,-1 0-1,1 0 0,2-2 0,2-1 1,-1 0-1,1 0 1,-1-1 0,0 0-1,0 0 1,-1 0 0,0-1-1,5-7 1,26-53 10,-26 48-9,52-112-237,46-142-1,-77 178 93,-4-1 0,19-135-1,-42 213 142,0-1 15,0-1 1,-2 1-1,0-1 0,-1 1 0,-1-1 1,-3-18-1,4 35-6,0 0 0,0 0-1,-1 1 1,1-1 0,-1 0 0,1 1-1,-1-1 1,0 0 0,1 1 0,-1-1-1,0 1 1,0-1 0,0 1 0,0-1-1,-1 1 1,1 0 0,0 0 0,0 0-1,-1 0 1,1-1 0,-1 2 0,1-1 0,-1 0-1,1 0 1,-3 0 0,2 1 4,0 0 1,0 0-1,0 0 0,0 0 0,1 0 1,-1 1-1,0-1 0,0 1 1,0-1-1,0 1 0,1 0 1,-1 0-1,0 0 0,1 0 1,-1 0-1,1 0 0,-1 0 1,1 1-1,-1-1 0,1 0 1,0 1-1,-2 2 0,-6 9 40,0 0 0,1 0-1,1 1 1,0 0 0,-9 28-1,-17 79 116,30-108-149,-46 252 453,43-213-237,3 0-1,2 0 1,6 61 0,-3-95-177,1 0 1,0-1-1,1 1 1,1-1-1,0 0 1,12 24-1,-15-37-89,0 0-1,0 0 1,0 0 0,1-1-1,0 1 1,0-1-1,0 1 1,0-1-1,0 0 1,1 0 0,-1 0-1,1-1 1,0 1-1,0-1 1,0 0-1,0 0 1,0 0 0,0-1-1,0 1 1,1-1-1,-1 0 1,1 0-1,-1-1 1,1 1 0,-1-1-1,1 0 1,-1 0-1,1-1 1,-1 1-1,6-2 1,3-2-271,-1 0 0,1 0-1,-1-2 1,0 1 0,0-2 0,0 1-1,12-11 1,38-27-1463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4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8258,'12'0'2704,"14"5"-2584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4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375 441 7138,'5'-4'146,"-1"0"-1,0 0 1,-1-1 0,1 0 0,-1 1 0,0-1 0,0 0 0,0-1 0,-1 1 0,0 0 0,0-1 0,0 1 0,-1-1 0,0 0 0,0 0 0,0 1 0,-1-1 0,1 0 0,-2 0 0,1 0 0,0 1 0,-1-1 0,0 0 0,-1 0 0,1 1 0,-1-1 0,-5-10 0,5 12-149,0-1-1,0 0 1,-1 1-1,1 0 1,-1-1-1,0 1 1,-1 0 0,1 1-1,0-1 1,-1 0-1,0 1 1,0 0 0,0 0-1,0 0 1,-1 1-1,1-1 1,-1 1-1,0 0 1,1 0 0,-1 1-1,0-1 1,0 1-1,0 0 1,0 0 0,0 1-1,0 0 1,0 0-1,0 0 1,0 0 0,-1 1-1,-8 2 1,5 0 7,0 1 0,0 0 0,0 1 0,0 0 0,1 0 0,0 1 0,0 0 0,0 1 0,1 0 0,0 0 0,0 0 0,0 1 0,1 0 0,1 0 0,-1 1 0,-4 9 0,-3 9 13,0 1 0,2 0 0,-15 58 0,5 1 181,3 0 1,5 1-1,3 1 1,2 142-1,9-226-188,0 18 91,6 34-1,-6-51-79,0 0 0,0 0 1,1 0-1,0-1 0,0 1 0,1-1 0,0 1 1,-1-1-1,2 0 0,-1 0 0,6 6 0,-8-10-16,0 0 0,0 0 0,0 0 0,1 0 0,-1 0 0,1 0-1,-1 0 1,1 0 0,-1-1 0,1 1 0,-1 0 0,1-1 0,0 1-1,-1-1 1,1 0 0,0 0 0,-1 0 0,1 1 0,2-2 0,-1 1-2,0-1-1,0 0 1,0 0 0,0 0 0,0 0 0,-1 0 0,1-1 0,0 1 0,-1-1 0,4-2 0,5-6 2,-1 0-1,-1-1 1,16-21-1,-24 31-2,84-117-278,127-236 0,-182 288 175,42-132 0,-6-71 104,-63 255 8,0 2 18,0 0-1,-1 0 1,0-1-1,-1 1 1,0 0-1,-1-1 1,-1 1-1,-2-21 1,3 32-17,-1 0 0,1 0-1,0 0 1,0 1 0,0-1 0,-1 0-1,1 0 1,0 0 0,-1 1 0,1-1 0,-1 0-1,1 0 1,-1 1 0,1-1 0,-1 0 0,1 1-1,-1-1 1,0 1 0,1-1 0,-1 1 0,0-1-1,1 1 1,-2-1 0,1 1 0,0 0-1,1 0 1,-1 0 0,0 0 0,0 1-1,1-1 1,-1 0 0,0 0-1,1 1 1,-1-1 0,0 1 0,1-1-1,-1 1 1,0-1 0,1 1 0,-1-1-1,1 1 1,-1-1 0,1 1 0,-1 0-1,-4 5 38,1 1 0,1-1-1,-7 14 1,-6 23 22,1 1 0,2 1 1,3 0-1,-9 74 0,3 188 820,15-279-774,-1 26 32,3 0-1,1-1 1,19 100-1,-20-148-160,0 1 0,1-1 0,0 0 0,0 0 0,0 0 0,0 0-1,1 0 1,6 8 0,-8-12-2,0 0 0,0 0-1,0 0 1,1 0-1,-1 0 1,0 0 0,1 0-1,-1-1 1,1 1 0,-1 0-1,1-1 1,-1 1 0,1-1-1,-1 0 1,1 1-1,-1-1 1,1 0 0,0 0-1,-1 0 1,1 0 0,-1 0-1,1-1 1,-1 1-1,1 0 1,0-1 0,-1 1-1,1-1 1,-1 0 0,0 1-1,1-1 1,-1 0-1,2-1 1,4-2-27,-1-1 0,-1 1 0,1-1 0,-1 0-1,1-1 1,-2 1 0,1-1 0,6-10 0,29-57-6,-35 62 43,58-108-25,63-144-298,-90 156 397,-58 185 362,-49 160-117,42-138-313,26-86 1,1 0 0,0 1 0,1-1 0,1 28 0,0-41-3,0-1 0,0 0 0,-1 1-1,1-1 1,0 0 0,0 1-1,0-1 1,0 0 0,0 1-1,0-1 1,0 0 0,1 1 0,-1-1-1,0 0 1,0 1 0,0-1-1,0 0 1,0 0 0,0 1 0,1-1-1,-1 0 1,0 0 0,0 1-1,0-1 1,1 0 0,-1 0-1,0 1 1,0-1 0,1 0 0,-1 0-1,0 0 1,0 1 0,1-1-1,-1 0 1,0 0 0,1 0 0,-1 0-1,0 0 1,1 0 0,-1 0-1,0 0 1,0 0 0,1 0 0,-1 0-1,0 0 1,1 0 0,-1 0-1,0 0 1,1 0 0,-1 0-1,0 0 1,1 0 0,-1 0 0,0-1-1,1 1 1,12-11 7,-3-3 3,-1-1-1,0 0 1,11-26-1,4-9-7,-17 38-3,138-256 38,-136 250-31,29-52 3,-34 62 5,1 0 1,0 1-1,1 0 1,0 0-1,0 0 1,8-6-1,-13 13-5,-1-1 1,1 1-1,-1 0 0,1-1 0,-1 1 0,1 0 0,-1-1 1,1 1-1,-1 0 0,1-1 0,-1 1 0,1 0 0,-1 0 1,1 0-1,0 0 0,-1-1 0,1 1 0,-1 0 1,1 0-1,0 0 0,-1 0 0,1 0 0,-1 1 0,1-1 1,0 0-1,-1 0 0,1 0 0,0 1 0,0 0 4,0-1-1,0 1 0,-1 0 1,1 0-1,-1 0 1,1 0-1,-1 0 0,1 0 1,-1 0-1,1 0 0,-1 0 1,0 0-1,0 0 1,1 2-1,-1 41 217,0-42-215,-8 57 68,-20 81 1,19-104-84,-12 42 11,11-42 22,-7 43 1,17-78-35,-1 1 1,1 0 0,0-1 0,0 1-1,0 0 1,0-1 0,0 1-1,0-1 1,0 1 0,1 0 0,-1-1-1,1 1 1,-1-1 0,1 1-1,-1-1 1,1 1 0,1 2 0,-1-4 0,-1 0 0,0 0 0,1 1 0,-1-1 0,0 0 0,1 0 0,-1 0 0,0 0 0,1 0 0,-1 1 0,1-1 0,-1 0 1,0 0-1,1 0 0,-1 0 0,0 0 0,1 0 0,-1 0 0,1 0 0,-1 0 0,0 0 0,1 0 0,-1-1 0,0 1 1,2 0-1,12-13-6,5-19 3,0-1 0,-2 0 0,-2-1-1,18-56 1,-22 60 9,81-271-304,-36 108-227,-49 176 400,-5 22 26,-6 31 40,-1-9 62,-19 145 97,23-150-63,0 0 0,2-1-1,0 1 1,1 0 0,10 41-1,-6-49-7,0 1 0,1-1 0,0 0 1,1-1-1,0 0 0,1 0 0,1-1 0,0 0 0,1 0 0,0-2 0,0 1 0,15 9 1,-24-19-28,-1 0 0,1 0 0,0 1 0,-1-1 0,1 1 1,-1-1-1,0 1 0,1 0 0,-1-1 0,0 1 0,0 0 1,0 0-1,0 0 0,0 0 0,0 0 0,-1 0 1,1 3-1,-1-3-3,0-1 1,-1 1 0,1 0 0,-1-1-1,0 1 1,0 0 0,1-1 0,-1 1-1,0-1 1,0 1 0,0-1 0,-1 0-1,1 1 1,0-1 0,-1 0-1,1 0 1,0 0 0,-1 0 0,1 0-1,-1 0 1,-3 1 0,-9 5-391,0-1 0,-1 0 0,1-1 1,-1 0-1,-1-1 0,1-1 0,0 0 0,-1-2 1,-29 1-1,33-6-404,1-5-86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2:2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8586,'0'0'124,"1"1"0,0-1 0,-1 1 0,1-1 0,-1 0 0,1 1 0,-1-1 1,1 1-1,-1-1 0,1 1 0,-1 0 0,0-1 0,1 1 0,-1-1 0,0 1 0,0 0 0,1-1 0,-1 1 0,0 0 1,0-1-1,0 1 0,0 0 0,0-1 0,1 1 0,-2 0 0,1 1 0,1 22-356,-9 57 741,-23 97 0,1-3 1101,15-60-1130,1 221-1,15-334-478,4 59-1,-4-58 3,-1 1 0,1-1 0,-1 0 0,1 0-1,0 0 1,1 0 0,-1 0 0,0 0 0,1 0 0,0-1 0,-1 1-1,1-1 1,0 1 0,0-1 0,1 1 0,2 1 0,-3-3 6,0 0-1,0-1 1,0 1 0,0-1 0,0 1 0,0-1 0,0 0 0,1 0 0,-1 0 0,0 0 0,0 0 0,0 0 0,0-1 0,0 1-1,0-1 1,1 1 0,2-3 0,41-20 73,-27 13-52,201-91 22,-147 69-30,-30 11-339,-1-2 0,49-36-1,-71 46-618,-2 8-220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4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18 102 6297,'1'0'264,"3"-2"240,-1 1-1,0 0 1,1 0 0,-1 1-1,1-1 1,-1 1 0,1 0-1,-1 0 1,6 0 0,-8 1-431,0-1 1,1 1 0,-1 0 0,0 0 0,0 0 0,0 0 0,1 0 0,-1 0 0,0 0 0,-1 0 0,1 1 0,0-1 0,0 0 0,0 0 0,-1 1 0,1-1 0,-1 1 0,1-1 0,-1 0 0,1 1-1,-1-1 1,0 1 0,0-1 0,0 1 0,0 1 0,5 39 744,-3 69 0,-1-16-393,2-48-347,-2 0 1,-2-1 0,-13 86-1,0-48-232,9-73-514,-1-16-379,-3-19-583,-4-91-5054,-5-27 5070,15 129 2029,2 8-68,-1-1-1,1 0 1,0 1-1,0-1 1,1 0-1,-1 1 1,1-1-1,1 0 1,-1 0-1,3-8 0,-3 14-271,1-1 0,-1 0 0,1 1 0,0-1 0,0 1 0,-1-1 0,1 1 0,0-1-1,0 1 1,-1 0 0,1-1 0,0 1 0,0 0 0,0 0 0,0 0 0,0-1 0,0 1-1,-1 0 1,1 0 0,0 0 0,0 0 0,0 1 0,0-1 0,1 0 0,25 6 767,-25-5-737,2 0-39,25 7 479,52 9-1,-70-16-531,0-1 0,-1 0 0,1 0 0,0-1-1,-1 0 1,1 0 0,-1-2 0,18-5 0,-2-2 49,0-1 0,-2-1-1,1-2 1,28-20 0,-40 24-43,0 0 0,0-1-1,-1 0 1,0-1 0,-1 0-1,-1-1 1,0-1-1,11-18 1,-19 30-15,-1 0 1,0-1-1,0 1 0,0 0 1,0-1-1,0 1 0,-1 0 0,1-1 1,-1 1-1,1-1 0,-1 1 0,0-1 1,0 1-1,0-1 0,0 1 1,0-1-1,-1 1 0,1 0 0,-1-1 1,0 1-1,0-1 0,0 1 1,0 0-1,0 0 0,0-1 0,0 1 1,-4-3-1,3 2 18,-1 1-1,1 0 1,-1 0-1,0 1 1,0-1 0,0 1-1,0-1 1,0 1-1,0 0 1,0 0 0,0 0-1,0 0 1,0 1-1,-1-1 1,1 1 0,0 0-1,-1 0 1,1 0-1,0 0 1,-4 2 0,-1 0 17,0 0 0,0 1 0,0 0 0,0 0 0,1 1 0,-1 0 0,1 0 0,0 0 0,0 1 0,1 1 0,0-1 0,0 1 0,0 0 0,0 0 0,1 1 1,-6 8-1,-1 4 52,1 0-1,1 0 1,0 1 0,2 1 0,-7 22 0,7-18-74,2 0 1,0 1-1,2 0 0,0 0 1,2 0-1,1 0 0,1 0 1,5 31-1,-5-53-16,1 0-1,0-1 1,0 1-1,0-1 1,0 1-1,0-1 1,1 0-1,-1 0 1,1 1-1,0-1 1,0 0-1,0 0 1,1-1-1,-1 1 1,1 0-1,-1-1 0,1 0 1,0 1-1,0-1 1,0 0-1,0-1 1,5 3-1,-4-2 0,0-1 0,1-1 0,-1 1-1,0 0 1,0-1 0,1 0 0,-1 0-1,0 0 1,0 0 0,1-1 0,-1 0 0,0 0-1,0 0 1,0 0 0,0-1 0,0 1-1,0-1 1,4-3 0,16-11-80,0-2 0,-2-1 0,0 0 1,-1-2-1,25-33 0,-29 33 3,-1 0 0,-1-1-1,23-47 1,21-76 149,-54 133-50,2-8 15,-4 9 4,1 1-1,0-1 0,0 1 0,1 0 0,1 1 0,-1-1 0,14-15 0,-19 25-35,0-1 0,0 1 0,0 0 0,0 0 0,0 0 0,1 0 0,-1 0 0,0-1 0,0 1-1,0 0 1,0 0 0,1 0 0,-1 0 0,0 0 0,0 0 0,0 0 0,0 0 0,1 0 0,-1-1 0,0 1 0,0 0 0,0 0 0,0 0 0,1 0 0,-1 0 0,0 0 0,0 0 0,0 0 0,1 0 0,-1 1 0,0-1 0,0 0 0,0 0 0,0 0 0,1 0 0,-1 0 0,0 0 0,0 0 0,0 0 0,0 0 0,1 1 0,-1-1 0,0 0 0,0 0-1,3 12 109,-3 15-16,0-25-81,-3 56 118,-17 91-1,12-114-12,-1 0-1,-2 0 0,-26 57 0,34-86-67,3-4-33,-1-1 0,1 1 0,-1 0 0,0-1 0,0 1 1,1-1-1,-1 0 0,0 1 0,-1-1 0,1 0 0,0 1 0,0-1 0,0 0 0,-1 0 0,1 0 0,-2 1 0,2-2-15,1 0-1,0 0 1,0 0 0,0 0 0,0 0-1,-1 0 1,1 1 0,0-1 0,0 0 0,0 0-1,-1 0 1,1 0 0,0 0 0,0 0 0,-1 0-1,1 0 1,0 0 0,0 0 0,0-1-1,-1 1 1,1 0 0,0 0 0,0 0 0,0 0-1,0 0 1,-1 0 0,1 0 0,0 0 0,0-1-1,0 1 1,0 0 0,-1 0 0,1 0-1,0 0 1,0-1 0,0 1 0,0 0 0,0 0-1,-1-12 91,7-14-5,101-237-387,-46 146-516,-50 100 499,0 1-1,0 0 1,2 1-1,24-24 1,14 0-841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47:5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3737,'58'-32'2037,"-14"6"-1315,2 2 0,71-26 0,-30 22-475,47-16 97,-121 39-213,1 1 0,0 1 0,-1 0 0,1 1 0,0 0 0,0 1 0,22 1 0,-25 0-109,0 0 0,-1-1 0,1-1 0,0 0-1,-1 0 1,1-1 0,-1-1 0,20-8-1,-24 9-12,0 1 0,1 0 0,0 1 0,-1 0 0,1 0 0,0 0 0,12 1 0,20-3 3,-30 1-11,0 0 0,0-1 0,0 0 0,-1-1 0,1 0 0,-1 0 0,0-1 0,12-9 0,6-6 5,25-27-1,-24 22 25,-26 24-28,-1 1 1,0 0-1,0 0 1,1 0-1,-1 0 1,0 0-1,0 0 1,1 0-1,-1 0 1,0-1-1,0 1 1,0 0 0,1 0-1,-1 0 1,0-1-1,0 1 1,0 0-1,0 0 1,1 0-1,-1-1 1,0 1-1,0 0 1,0 0-1,0-1 1,0 1-1,0 0 1,0 0-1,0-1 1,0 1-1,0 0 1,0-1-1,0 1 1,0 0-1,0 0 1,0-1-1,0 1 1,0-1 0,-10 11 106,4-2-128,0 1 1,0-1-1,-1 0 0,-10 9 1,3-3-86,-8 7-499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5:0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7954,'4'-6'2624,"13"-11"-2616,2-7-16,12-8-288,1 1-296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5:0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7954,'4'-6'2624,"13"-11"-2616,2-7-16,12-8-288,1 1-296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9:3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74 6649,'-2'-3'216,"0"0"-1,0 0 1,-1 0-1,1 1 0,-1-1 1,1 1-1,-1-1 1,0 1-1,0 0 1,0 0-1,0 0 0,0 0 1,-1 1-1,1-1 1,0 1-1,-1 0 0,-3-1 1,-10-2-276,0 1 0,-24-1 0,13 1 267,-126-16-316,149 18 110,1 1-1,-1-1 1,0 1 0,0 0 0,1 0 0,-1 1-1,0 0 1,1-1 0,-1 2 0,1-1 0,-1 0-1,1 1 1,-1 0 0,1 0 0,0 0-1,-5 4 1,5-2-5,0-1-1,1 1 1,0 0-1,0 0 1,0 1-1,0-1 1,1 0-1,-1 1 0,1 0 1,0-1-1,0 1 1,1 0-1,0 0 1,-1 7-1,1-7 11,0-1 0,1 0 0,0 1-1,0-1 1,0 1 0,1-1 0,-1 1 0,1-1-1,0 1 1,0-1 0,1 0 0,2 6 0,0-3 41,0 1 1,0-1-1,1 0 0,0-1 1,0 1-1,7 6 1,8 4 154,0 0 0,2-1 0,25 14 0,46 26 297,90 63 103,-154-97-494,1 0 208,45 44 0,-70-59-295,0-1 1,0 1-1,-1 1 0,1-1 1,-2 0-1,1 1 1,-1 0-1,-1 0 1,1 0-1,-1 0 0,0 0 1,-1 0-1,0 1 1,-1-1-1,1 0 0,-1 1 1,-1-1-1,0 0 1,-2 12-1,1-14-54,0 1 0,0-1-1,-1 0 1,0 0 0,0 0 0,0 0-1,-1-1 1,1 1 0,-1-1 0,-1 0 0,-5 6-1,-8 5-563,-34 25 0,34-27 224,-25 14-738,-10-3-293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9:3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7258,'11'10'2728,"12"15"-2048,6 23-352,8 12-48,11 23-24,-6 1-15,5 7-97,-8 1 16,-13 2-72,-4 6-56,-10-1-16,2 0-56,-11-24-328,-3-13-145,-9-34-1031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9:3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6633,'112'16'3705,"156"29"-2413,-246-41-1268,1 0-1,-1-2 0,1 0 1,0-2-1,-1 0 0,1-1 1,0-2-1,-1 0 0,39-12 0,-50 12 8,0-1-1,0 0 0,0-1 0,-1 0 1,0 0-1,0-1 0,-1-1 0,0 0 0,0 0 1,0 0-1,-1-1 0,0-1 0,0 1 0,-1-1 1,0-1-1,-1 1 0,0-1 0,-1 0 0,0 0 1,0-1-1,3-13 0,-7 22-29,0-1-1,0 1 1,-1-1 0,1 0 0,-1 0-1,0 1 1,0-1 0,0 0-1,0 0 1,0 0 0,0 1 0,-1-1-1,0 0 1,1 1 0,-1-1 0,0 0-1,0 1 1,-1-1 0,1 1-1,0-1 1,-3-2 0,1 2-8,0 0 0,-1 0 0,0 0 0,1 0 1,-1 1-1,0-1 0,0 1 0,0 0 0,-1 0 0,1 1 0,-8-3 0,-2 1-10,0 1-1,-1 0 1,1 1-1,0 0 1,0 1-1,-1 1 1,-19 3-1,30-4 19,1 1-1,-1 0 1,0 0-1,0 1 1,0-1 0,1 1-1,-1 0 1,1 0-1,0 0 1,-1 0-1,1 0 1,0 1-1,0 0 1,0-1-1,1 1 1,-1 0-1,1 1 1,-1-1 0,1 0-1,0 1 1,0-1-1,1 1 1,-1-1-1,1 1 1,0 0-1,0 0 1,0 0-1,0-1 1,0 1-1,1 6 1,0 5 3,0 0 0,1 0 0,1-1 0,0 1 0,1 0 0,0-1 1,7 15-1,2 7-1,3-1 1,1-1 0,1 0-1,25 35 1,-29-50 26,1 0 0,0-1 0,2 0 0,0-1 0,1-1 0,1-1 0,36 25 0,-46-35-23,1-1 0,0 1 0,0-2 0,0 1 0,0-1 0,0 0 0,1-1 0,15 2 0,-20-4-8,0 0 0,1 0 0,-1 0 0,1-1 0,-1 0 0,0 0 0,0 0 0,1 0 0,-1-1 0,0 0 0,0 0 0,0-1 0,-1 1 0,1-1 0,0 0 0,6-6 0,-1-1 1,-1 0 0,0-1 1,-1 1-1,0-2 0,-1 1 1,0-1-1,-1 0 1,6-17-1,3-10-7,12-59 0,-16 46 19,-3-1 1,-2 0-1,-3 0 1,-1 0-1,-7-61 1,17 160 285,204 688 1148,6-140-1345,-199-533-510,-4-16-235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9:3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8506,'9'-9'337,"-1"1"1,1 0 0,0 1-1,1-1 1,0 2 0,0 0-1,0 0 1,1 1 0,0 0-1,0 0 1,0 2 0,1-1-1,16-2 1,-17 4-322,-1 1-1,1 0 1,0 1 0,0 0-1,-1 1 1,1 0 0,0 1-1,-1 0 1,1 0 0,-1 1-1,0 1 1,0-1 0,0 2 0,18 10-1,-25-13-3,1 0-1,-1 0 0,0 1 1,-1 0-1,1-1 0,0 1 1,-1 0-1,0 0 0,1 0 1,-1 0-1,0 1 1,-1-1-1,1 1 0,-1-1 1,1 1-1,-1-1 0,1 9 1,-1-5-4,-1 0 1,0 0 0,0 0-1,-1 0 1,1 0-1,-2 0 1,1 0 0,-1 0-1,-3 8 1,-4 7-13,-1-1 0,-2 1 1,0-2-1,-26 34 0,26-38-29,-1-1-1,0-1 0,-1 0 0,-1 0 1,-21 13-1,25-19-103,0-1 0,-1-1 0,0 0 1,0-1-1,-1 0 0,1 0 0,-1-2 0,-25 5 1,-9-3-889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9:3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40 623 7738,'-25'-149'3818,"16"77"-3761,4 1 0,7-139 0,-1 194-41,1 1 0,1-1 0,1 1 1,7-21-1,-11 34-4,1 1 0,0-1 0,-1 1 1,1-1-1,0 1 0,0-1 0,0 1 0,0 0 1,0-1-1,1 1 0,-1 0 0,0 0 0,3-2 1,-4 3-4,1 0 0,0-1 0,0 1 0,0 0 0,0 0 0,-1 0 0,1-1 0,0 1 0,0 0 0,0 0 0,0 0 0,0 0 0,0 1 0,-1-1 0,1 0 0,0 0 0,0 0 0,1 1 0,1 1 17,1 0 0,-1 0 1,0 1-1,-1-1 0,1 0 0,0 1 0,-1 0 1,1 0-1,2 3 0,6 12 49,0 0-1,-1 0 1,15 37-1,14 65-16,-23-64-90,35 104-748,-30-81-38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9:3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0 489 6593,'6'-15'2473,"14"-22"-1809,8-4-144,34-3 32,4-10 0,24-2-31,2-5 15,-2 7-280,2 10-176,-2 7-416,10 10-232,-17 8-937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2:2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6257,'7'-17'566,"-1"0"0,0-1-1,-2 0 1,1 0 0,1-24-1,-6 37-305,1-1-1,0 1 1,0 0-1,0 0 0,1 0 1,0 0-1,0 0 1,0 0-1,0 0 0,1 1 1,3-5-1,-6 8-237,0 1 1,1 0-1,-1-1 0,0 1 0,0 0 1,1-1-1,-1 1 0,0 0 0,1 0 1,-1-1-1,0 1 0,1 0 0,-1 0 1,1-1-1,-1 1 0,0 0 0,1 0 1,-1 0-1,1 0 0,-1 0 1,1 0-1,-1 0 0,0 0 0,1 0 1,-1 0-1,1 0 0,-1 0 0,1 0 1,-1 0-1,0 0 0,1 0 0,-1 0 1,1 1-1,-1-1 0,0 0 0,1 0 1,-1 0-1,1 1 0,-1-1 1,0 0-1,1 1 0,-1-1 0,0 0 1,0 0-1,1 1 0,-1-1 0,0 1 1,0-1-1,1 0 0,-1 1 0,0-1 1,0 1-1,0 0 0,10 24 107,-10-24-114,8 43 105,-1 0 0,1 78 0,-4-49 46,6 51 159,11 251 520,-20-290-720,-4 1 1,-18 109-1,19-182-113,-2-1-1,-7 21 0,8-25-8,-1 1-6,1-11-28,4-13-47,45-203-826,-8 32 367,-29 150 469,2 1-1,2 1 1,20-41-1,-26 61 57,12-22-7,25-38 0,-38 66 25,0-1 0,1 1-1,-1 1 1,2-1 0,-1 1-1,1 0 1,0 1 0,0-1-1,17-8 1,-22 14-6,-1 0 0,0 0 1,0 0-1,0 0 0,1 0 0,-1 1 0,0-1 0,1 1 1,-1 0-1,0 0 0,1-1 0,-1 2 0,1-1 1,-1 0-1,0 0 0,1 1 0,-1-1 0,0 1 0,0 0 1,1-1-1,2 3 0,-3-1-1,1 0-1,-1 0 1,0 1 0,1-1-1,-1 1 1,0-1 0,-1 1-1,1 0 1,0-1 0,-1 1-1,1 0 1,-1 0 0,0 0-1,0 0 1,0 1 0,0 3-1,3 16 11,-2 0 0,0 0-1,-1 0 1,-1 0-1,-5 32 1,-27 115 254,10-96-97,20-66-150,-2 0 0,1 0 0,-1 0 0,0 0 0,-1-1 0,-8 11 0,13-17-16,-1 0 0,0 0 0,0 0 0,1 0 0,-1-1 0,0 1 0,0 0 0,0 0 0,0-1 0,0 1 0,0 0 0,0-1 1,-1 1-1,1-1 0,0 1 0,0-1 0,0 0 0,-1 1 0,-1-1 0,2 0 0,0-1 0,0 1-1,1 0 1,-1-1 0,0 1 0,0-1 0,1 1-1,-1-1 1,0 1 0,1-1 0,-1 1 0,1-1-1,-1 0 1,1 1 0,-1-1 0,1 0 0,-1 1-1,1-1 1,-1 0 0,1 0 0,-1-1 0,-1-4-2,1-1 1,-1 0-1,1 0 1,0 1-1,0-12 1,2-15-27,1 0 0,2 0 0,1 0 0,1 1 0,14-41 0,-5 27-33,3 1 0,1 1 1,26-42-1,-38 73-5,1 1-1,1 0 1,15-18 0,-19 25 50,0 0-1,0 1 1,1 0 0,-1 0-1,1 0 1,-1 1 0,1 0-1,0 0 1,12-4 0,-17 6 16,1 1 0,-1-1 1,1 1-1,-1-1 1,1 1-1,-1 0 0,0 0 1,1-1-1,-1 1 1,1 0-1,0 0 0,-1 1 1,1-1-1,-1 0 1,0 0-1,1 1 0,-1-1 1,1 1-1,-1-1 0,1 1 1,-1-1-1,0 1 1,1 0-1,-1 0 0,0 0 1,0 0-1,0 0 1,0 0-1,0 0 0,0 0 1,0 0-1,0 0 1,0 1-1,0-1 0,-1 0 1,1 1-1,0-1 0,-1 0 1,1 1-1,-1-1 1,0 1-1,1-1 0,-1 3 1,1 7 13,0 0 1,0 1 0,-2-1-1,-1 20 1,1-23-8,-8 49 130,-27 94 0,19-88-36,-8 65 0,3 124 286,22-248-369,0 1 0,1-1 0,-1 1 0,1-1 1,0 1-1,0-1 0,2 6 0,-3-9-17,0 0 1,1-1-1,-1 1 0,1 0 1,-1 0-1,1-1 0,-1 1 1,1-1-1,-1 1 0,1 0 0,0-1 1,-1 1-1,1-1 0,0 0 1,0 1-1,-1-1 0,1 0 1,0 1-1,0-1 0,-1 0 1,1 0-1,0 1 0,0-1 0,0 0 1,0 0-1,-1 0 0,1 0 1,0 0-1,0 0 0,0 0 1,-1-1-1,1 1 0,0 0 1,0 0-1,0-1 0,-1 1 0,1 0 1,0-1-1,0 1 0,-1-1 1,1 1-1,0-1 0,0 0 1,6-4-13,0 0 0,-1 0 0,0-1 0,0 0 1,0 0-1,-1-1 0,0 0 0,0 0 1,0 0-1,5-12 0,4-11-83,12-41 0,-21 58 75,74-217-94,-76 222 120,-1 0-1,0 0 1,0 0 0,0 0-1,-1 0 1,0-1 0,-1 1 0,0 0-1,-2-13 1,2 18-20,-1 1-1,1 0 1,-1-1 0,0 1-1,1 0 1,-1 0-1,0-1 1,0 1 0,-1 0-1,1 0 1,0 0-1,-1 0 1,1 1 0,-1-1-1,0 0 1,0 1 0,1-1-1,-1 1 1,0-1-1,0 1 1,0 0 0,-1 0-1,1 0 1,0 0-1,0 0 1,-1 1 0,1-1-1,0 0 1,-1 1-1,1 0 1,0 0 0,-1 0-1,1 0 1,0 0 0,-1 0-1,1 0 1,-5 2-1,-1 0-28,0 0-1,0 1 0,0 0 0,0 0 0,0 1 0,1-1 0,0 2 0,-1-1 0,2 1 0,-1 0 1,-12 13-1,19-18 38,0 0 1,0-1-1,0 1 1,0 0 0,0 0-1,0 0 1,0 0-1,0 0 1,0 0 0,0 0-1,0 0 1,0 0 0,0 0-1,0 0 1,0 0-1,0 0 1,0 0 0,0 0-1,0 0 1,0 0-1,0 0 1,0 0 0,-1 0-1,1 0 1,0 0-1,0 0 1,0 0 0,0 0-1,9-8-266,-4 6 257,1 0 0,-1-1 0,0 0 1,0 0-1,0 0 0,0 0 0,0-1 0,-1 0 0,0 0 0,6-6 1,-5 4 13,1 0 1,0 1 0,0-1-1,0 1 1,1 1 0,0-1-1,12-5 1,-16 8 0,16-7 100,31-11 0,-46 18-78,1 0 0,0 1 0,0 0 1,0 0-1,0 0 0,0 1 0,0 0 0,0 0 0,0 0 0,-1 0 1,1 1-1,0 0 0,5 1 0,-7-1-22,0 1 1,0-1-1,-1 1 0,1 0 1,-1 0-1,0 0 1,1 0-1,-1 1 0,0-1 1,0 0-1,0 1 0,-1-1 1,1 1-1,-1 0 1,1 0-1,-1 0 0,0-1 1,0 1-1,0 0 0,0 0 1,0 5-1,1 8 7,0-1 1,-2 1-1,0 16 1,0-22 10,-3 47 88,-3 0 0,-1-1 0,-4 0 0,-1 0 0,-26 67 0,35-115-98,2-4-8,-1 0 0,1 0 0,-1 0 0,0 0 0,0 0 0,0 0 0,-1 0 0,-2 3 0,5-7-1,-1 0-1,1 0 1,0 1 0,0-1-1,0 0 1,0 0 0,0 0-1,-1 0 1,1 0 0,0 0 0,0 0-1,0 0 1,0 0 0,0 0-1,-1 0 1,1 0 0,0 0-1,0 0 1,0 0 0,0-1 0,0 1-1,-1 0 1,1 0 0,0 0-1,0 0 1,0 0 0,0 0 0,0 0-1,0 0 1,0 0 0,-1 0-1,1-1 1,0 1 0,0 0-1,0 0 1,0 0 0,0 0 0,0 0-1,0 0 1,0-1 0,0 1-1,0 0 1,0 0 0,0 0-1,0 0 1,0-1 0,0 1 0,0 0-1,0 0 1,0 0 0,0 0-1,0 0 1,0-1 0,0 1 0,0 0-1,0 0 1,0 0 0,0 0-1,0 0 1,0-1 0,0 1-1,0 0 1,0 0 0,1 0 0,-1 0-1,1-14-17,15-38 9,24-53 0,-13 35-6,7-25-2,31-80-28,-50 141 25,1 0 1,41-60-1,-54 90 18,26-33 9,-27 35-6,-1 0 1,1 0-1,1 0 0,-1 1 1,0-1-1,0 0 0,1 1 1,-1 0-1,1-1 0,-1 1 1,1 0-1,0 0 0,3 0 1,-5 1-2,-1 0 0,1 0 1,0 0-1,0 1 0,0-1 0,-1 0 1,1 1-1,0-1 0,0 0 0,-1 1 1,1-1-1,0 1 0,-1-1 1,1 1-1,0-1 0,-1 1 0,1 0 1,-1-1-1,1 1 0,-1 0 0,1-1 1,-1 1-1,1 0 0,-1 0 0,0 0 1,0-1-1,1 1 0,-1 0 1,0 0-1,0 0 0,0 0 0,0 0 1,4 32-20,-4-30 18,1 52 25,-10 83-1,-19 53-19,-20 20-266,96-388-134,29-89 526,-73 250-89,2 0 1,0 0-1,1 1 1,1 0-1,0 0 1,1 0-1,14-15 1,-22 28-28,0 1 1,1-1 0,-1 1 0,1-1-1,-1 1 1,1 0 0,0 0 0,0 0-1,-1 0 1,1 0 0,0 0 0,0 0-1,0 0 1,0 1 0,0-1 0,3 0-1,-3 2-4,-1-1 0,1 0 0,-1 0-1,0 0 1,1 1 0,-1-1-1,1 1 1,-1-1 0,0 1 0,1 0-1,-1 0 1,0-1 0,0 1 0,0 0-1,1 0 1,-1 0 0,1 2-1,2 1 2,-1 1 0,0 0 0,-1-1 0,1 1-1,-1 0 1,0 0 0,0 0 0,0 1-1,-1-1 1,1 7 0,3 35 50,-3 59 1,-1-12 74,-2 558 781,-6-546-912,-20 220 21,18-268-22,-2-1 0,-2 0 0,-35 89 0,38-121-9,-48 108-157,50-117 109,-1-1 0,-1 1 1,-1-1-1,0-1 1,-24 24-1,30-33-34,0-1-1,0 0 1,-1 0 0,0 0 0,0-1-1,0 0 1,-8 4 0,11-6 15,0-1-1,1 1 1,-1 0 0,0-1-1,0 1 1,1-1 0,-1 0 0,0 0-1,0 0 1,1 0 0,-1-1-1,0 1 1,0-1 0,1 0 0,-1 0-1,1 1 1,-1-2 0,0 1-1,1 0 1,0 0 0,-4-3 0,1-1-128,0 0 0,1 1 1,0-1-1,0-1 1,-5-7-1,-19-36-1174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9:3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436 103 4929,'-14'-11'3912,"13"10"-3806,0 0 0,0 0 0,0 0 0,0 0-1,0 0 1,0 0 0,0 0 0,0 0 0,-1 1-1,1-1 1,0 0 0,-2 0 0,-117-22 379,62 4-448,34 10-13,0 1 0,0 1 0,-43-6 1,63 13-7,1 0 1,0 0 0,0 0 0,0 0 0,-1 0-1,1 1 1,0-1 0,0 1 0,0 0 0,0 0-1,0 0 1,0 1 0,0-1 0,0 1 0,0-1 0,1 1-1,-1 0 1,1 0 0,-1 0 0,1 0 0,0 1-1,-1-1 1,1 1 0,1-1 0,-1 1 0,0 0-1,1-1 1,-1 1 0,1 0 0,0 0 0,0 0-1,0 0 1,0 1 0,0 5 0,-2 5 5,2 1 1,0 0 0,1 0-1,0 0 1,2 0 0,2 18-1,-1-19 0,0 0-1,0-1 0,1 1 0,1-1 0,7 14 0,-9-21 4,1 1 0,0-1-1,0 0 1,0 0 0,1-1-1,0 1 1,0-1 0,0 0-1,1-1 1,0 1 0,-1-1-1,9 4 1,0-1 32,0-2 0,1 0 0,-1 0 1,1-1-1,0-1 0,26 2 0,96-1 237,-103-5-223,237 12 156,-218-8-237,-49-2 122,-9 3-72,-11 1-7,-1 0-116,1 0-1,0 1 1,0 1 0,0 0 0,1 1 0,0 1-1,0 0 1,-20 19 0,-54 59-1087,47-44 522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9:3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8066,'0'11'2848,"3"14"-2448,7 6-264,10 24-48,-2-2-40,5 15 16,5 1 57,-3-1-57,7 3-32,-2-8-168,-10-6-113,-7-12-311,-9-16-144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9:3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7658,'3'2'294,"1"0"0,-1 0 0,1-1 0,-1 1 0,1-1 0,0 0 0,-1 0 0,1 0 0,0 0 0,7 0 0,42 0-490,-34-2 469,220-11-6,-225 12-277,0 1 1,0 1-1,0 0 0,-1 1 1,26 8-1,63 33 8,-89-38 8,-4-2-4,1 0 0,-1 0 0,1-1 0,-1 0 0,1-1 0,0 0 0,0-1 0,0 0 0,14 0-1,-18-2 11,-1 1-1,1-1 0,-1 0 1,0-1-1,1 1 0,-1-1 1,0 0-1,0 0 0,0-1 1,-1 1-1,1-1 0,0 0 1,-1-1-1,0 1 0,0-1 1,0 1-1,0-1 0,0-1 0,2-3 1,-1 2-6,-1-1 1,0 1-1,0-1 0,-1 1 1,0-1-1,0 0 0,0 0 1,-1 0-1,0-1 1,-1 1-1,1-1 0,-2 1 1,1-1-1,-1 1 0,0-1 1,0 1-1,-1-1 1,0 1-1,0-1 0,-1 1 1,0 0-1,0 0 0,-1 0 1,0 0-1,0 0 1,-1 0-1,0 1 0,0-1 1,0 1-1,-1 0 0,-8-8 1,6 7-7,0 0 1,0 1 0,-1-1 0,0 2-1,0-1 1,-1 1 0,1 0-1,-16-5 1,22 9 0,-1-1 1,0 1-1,0 1 1,0-1-1,1 0 0,-1 1 1,0-1-1,0 1 1,0 0-1,0 0 1,0 0-1,0 0 1,0 1-1,0-1 0,0 1 1,1-1-1,-1 1 1,0 0-1,0 0 1,1 1-1,-1-1 0,0 1 1,1-1-1,0 1 1,-1 0-1,1-1 1,0 1-1,0 1 0,0-1 1,0 0-1,0 0 1,-2 5-1,-1 2 4,1 1 0,0 0 1,0 1-1,1-1 0,1 1 0,0-1 0,-1 20 0,1 5 1,3 40 1,0-60 13,0 0 0,1-1 0,0 1 1,1-1-1,1 1 0,0-1 1,13 27-1,-13-35-2,0 1 0,0 0 0,1-1 1,0 0-1,0 0 0,1 0 0,0-1 0,0 1 0,0-1 0,0-1 0,1 1 1,0-1-1,0-1 0,0 1 0,0-1 0,14 4 0,4 0 4,0-1 0,0-2-1,1 0 1,42 0 0,-53-4-27,0-1 0,0 0 1,0-1-1,0 0 0,0-1 0,0-1 1,-1 0-1,0-1 0,19-10 1,-26 11-6,-1-1 1,1 0 0,-1 0-1,0 0 1,-1-1-1,0 0 1,1 0 0,-2 0-1,1-1 1,-1 0 0,0 0-1,0 0 1,-1 0 0,0 0-1,-1-1 1,1 1-1,1-11 1,1-12-10,0-1 0,-1-62 0,-4 84 15,-1-116 13,1-29 86,2 148-81,2 16 5,4 27 68,34 304 1005,-15-98-605,-15-142-375,-3-18-338,35 146 0,-32-200-781,-1-10-416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9:4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12 269 6745,'-1'0'74,"1"0"0,0 0-1,0 0 1,0 0-1,0 0 1,-1 0-1,1 0 1,0 0-1,0 0 1,-1 0-1,1 0 1,0 0 0,0 0-1,0 0 1,-1 0-1,1 0 1,0 0-1,0 0 1,0 0-1,-1 0 1,1 0 0,0 0-1,0 0 1,0 0-1,-1 0 1,1 0-1,0 0 1,0-1-1,0 1 1,0 0 0,-1 0-1,1 0 1,0 0-1,0 0 1,0-1-1,0 1 1,0 0-1,0 0 1,-1 0-1,1-1 1,0 1 0,0 0-1,-4-12 248,4 3-189,1 0 1,-1-1-1,2 1 0,-1 0 1,2-1-1,-1 1 0,1 0 1,0 0-1,1 1 0,0-1 1,9-13-1,-5 10-17,0 0-1,1 1 1,0 0-1,0 1 1,2 0-1,-1 1 1,15-11-1,-18 15-91,1 1 0,-1 0 0,1 0 0,0 0 1,0 1-1,0 0 0,1 1 0,-1-1 0,1 2 0,-1-1 0,1 1 0,13 0 0,-17 2-6,1-1 0,-1 1 0,1 0-1,-1 0 1,0 0 0,1 1 0,-1 0 0,0 0 0,0 0 0,0 1 0,0 0 0,-1 0 0,1 0 0,-1 0 0,0 1 0,0-1-1,0 1 1,0 0 0,0 0 0,5 10 0,-5-8-3,-1 1-1,1-1 0,-1 1 1,0 0-1,-1 0 1,0 1-1,0-1 0,0 0 1,-1 1-1,0-1 1,-1 1-1,0 9 0,-1-7-6,0 1 1,-1 0-1,0-1 0,-1 1 0,0-1 0,-1 0 0,-9 18 0,3-10-9,-1-1 0,-1 0 0,-1 0 0,0-2 0,-1 1 0,0-2 0,-2 0 1,-24 18-1,31-25-113,-1-1-1,0 0 1,0 0 0,-1-1 0,0-1 0,1 1 0,-2-2 0,1 1 0,0-2 0,-18 3 0,5-2-835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59:4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250 139 6953,'3'-7'393,"0"0"0,1 0-1,0 1 1,1-1-1,-1 1 1,1 0 0,0 1-1,0-1 1,7-4-1,10-8-263,25-15 0,-30 21 166,-16 11-286,0 0 1,0 1-1,0-1 1,1 0 0,-1 0-1,0 0 1,1 1-1,-1-1 1,1 1-1,-1-1 1,1 1 0,-1 0-1,1-1 1,-1 1-1,1 0 1,-1 0-1,4 0 1,-4 1-7,0 0-1,0 0 1,0 0-1,0 0 1,0 0-1,0 0 1,0 0-1,-1 0 1,1 0-1,0 0 1,0 0 0,-1 0-1,1 1 1,-1-1-1,1 0 1,-1 1-1,0-1 1,1 0-1,-1 1 1,0-1 0,0 0-1,0 1 1,0 2-1,0 10-8,0 1-1,-1-1 1,-1 1 0,0 0-1,-1-1 1,0 0-1,-1 0 1,-1 0 0,0 0-1,-1-1 1,0 0 0,-1 0-1,-1 0 1,0-1-1,-1 0 1,0-1 0,0 1-1,-15 11 1,-26 25 7,-110 95-24,115-114 49,43-27-24,-1 0-1,0-1 1,0 0-1,0 0 1,0 0 0,0 0-1,0 0 1,0 0-1,0-1 1,0 1-1,0-1 1,0 0 0,0 0-1,-5-1 1,8 1-3,-1 0 0,0-1 1,0 1-1,1-1 0,-1 1 1,0-1-1,1 1 0,-1-1 1,0 1-1,1-1 0,-1 1 1,1-1-1,-1 0 0,1 1 1,-1-1-1,1 0 0,-1 1 1,1-1-1,0 0 0,-1 0 1,1 0-1,0 1 0,0-1 0,0 0 1,-1 0-1,1 0 0,0 0 1,0 1-1,0-1 0,0 0 1,1 0-1,-1 0 0,0 0 1,0 1-1,1-3 0,11-27-10,-6 20 24,0 1-1,1 0 1,0 0 0,0 1 0,1 0 0,1 0 0,-1 1-1,1 0 1,0 0 0,1 1 0,-1 0 0,1 1 0,0 0-1,1 0 1,17-4 0,-14 5 35,-1 0 0,1 1-1,0 1 1,1 1 0,-1 0-1,0 0 1,0 1 0,1 1-1,-1 1 1,0 0 0,0 1 0,15 4-1,-19-3 5,1 1 0,-1 0-1,0 1 1,-1-1 0,0 2-1,0-1 1,0 1 0,0 1 0,-1 0-1,-1 0 1,1 0 0,6 11-1,7 13 79,-1 1 0,18 42 0,-9-18-42,-26-50-92,-2-4-15,0-1 0,1 1 0,-1 0 0,1-1 0,-1 1 0,1-1 0,0 0 0,0 1 0,0-1 0,0 0 0,0 0 0,1 0 0,-1-1 0,3 3-1,-4-4-2,-1 0 0,0 0 0,0 0 0,1 1 0,-1-1 0,0 0 0,0 0 0,1 0-1,-1 0 1,0 0 0,1 0 0,-1 0 0,0 0 0,1 0 0,-1 0 0,0 0 0,1 0-1,-1 0 1,0 0 0,0 0 0,1 0 0,-1 0 0,0 0 0,1 0 0,-1-1-1,0 1 1,0 0 0,1 0 0,-1 0 0,0 0 0,0-1 0,1 1 0,-1 0 0,0 0-1,1-1 1,4-21-2097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08:47:5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3737,'58'-32'2037,"-14"6"-1315,2 2 0,71-26 0,-30 22-475,47-16 97,-121 39-213,1 1 0,0 1 0,-1 0 0,1 1 0,0 0 0,0 1 0,22 1 0,-25 0-109,0 0 0,-1-1 0,1-1 0,0 0-1,-1 0 1,1-1 0,-1-1 0,20-8-1,-24 9-12,0 1 0,1 0 0,0 1 0,-1 0 0,1 0 0,0 0 0,12 1 0,20-3 3,-30 1-11,0 0 0,0-1 0,0 0 0,-1-1 0,1 0 0,-1 0 0,0-1 0,12-9 0,6-6 5,25-27-1,-24 22 25,-26 24-28,-1 1 1,0 0-1,0 0 1,1 0-1,-1 0 1,0 0-1,0 0 1,1 0-1,-1 0 1,0-1-1,0 1 1,0 0 0,1 0-1,-1 0 1,0-1-1,0 1 1,0 0-1,0 0 1,1 0-1,-1-1 1,0 1-1,0 0 1,0 0-1,0-1 1,0 1-1,0 0 1,0 0-1,0-1 1,0 1-1,0 0 1,0-1-1,0 1 1,0 0-1,0 0 1,0-1-1,0 1 1,0-1 0,-10 11 106,4-2-128,0 1 1,0-1-1,-1 0 0,-10 9 1,3-3-86,-8 7-499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2:2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9954,'26'-12'3537,"37"-16"-3345,11-3-408,15-6-392,-4-4-72,2-9-185,2 2-775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2:2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6953,'1'0'385,"1"0"-1,0 0 0,-1 0 0,1 1 0,-1-1 0,1 1 0,0-1 1,-1 1-1,1-1 0,-1 1 0,1 0 0,1 2 0,16 16 1067,-13-7-1748,1-1 0,6 19 0,-6-14 786,65 158-425,21 44 117,-84-200-76,19 28 0,-26-43-80,0 0 0,0 0 1,1 0-1,-1 0 0,1 0 1,0-1-1,-1 1 0,1-1 1,0 1-1,1-1 1,-1 0-1,0-1 0,1 1 1,-1 0-1,1-1 0,3 1 1,-6-2-18,1 0 0,-1 0 0,0 0 0,1 0 0,-1 0 0,0 0 0,1 0 0,-1-1 0,0 1 0,1-1 0,-1 1-1,0-1 1,0 1 0,0-1 0,1 0 0,-1 1 0,0-1 0,2-2 0,-1 0 0,0 1 0,0-1-1,0 0 1,0 0 0,0 0 0,0 0-1,1-4 1,1-5-8,0 0 0,-1 0 0,2-17 0,39-370-25,-42 367 38,5-44 32,-6 68-35,1 1 0,0-1 0,0 1 0,0-1 0,1 1 0,1 0 0,4-8 0,-8 13-9,1 1 0,0 0-1,0 0 1,-1-1 0,1 1-1,0 0 1,0 0 0,0 0-1,0 0 1,0 0 0,1 0-1,-1 0 1,0 1 0,0-1-1,0 0 1,1 1 0,-1-1-1,0 1 1,2-1 0,-2 1-2,0 0 1,0 0 0,0 0 0,0 1 0,0-1 0,0 0-1,-1 1 1,1-1 0,0 1 0,0-1 0,0 1 0,-1-1 0,1 1-1,0-1 1,-1 1 0,1 0 0,0-1 0,-1 1 0,1 0-1,-1 0 1,1-1 0,0 2 0,2 5-1,0 0 1,0 0-1,-1 1 0,1-1 0,1 14 1,23 151 43,22 119 72,-32-215-76,45 128 0,-59-197-14,18 40 94,-21-46-100,1 0 1,0 1-1,-1-1 1,1 0-1,0 0 1,0 0-1,0 1 1,0-1 0,0 0-1,0 0 1,0 0-1,0-1 1,0 1-1,0 0 1,1 0-1,-1-1 1,0 1-1,1 0 1,-1-1-1,0 1 1,1-1-1,-1 0 1,1 1-1,-1-1 1,0 0 0,1 0-1,1 0 1,-1-1 3,0 0 1,0 0 0,0-1 0,0 1 0,0 0-1,0-1 1,0 1 0,-1-1 0,1 0 0,0 0 0,-1 1-1,0-1 1,1 0 0,-1 0 0,0 0 0,0-1-1,0 1 1,0 0 0,-1 0 0,2-5 0,0 1 12,8-24-22,-1 0 0,8-59 0,-1-67-652,-5 41-268,3 8-341,3 5-279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2:2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8442,'9'-13'3125,"-9"13"-3104,0-1 0,0 1 0,0 0 0,1 0 0,-1 0 0,0 0 0,0 0 0,0 0 0,0 0 0,0 0 0,0 0 1,1 0-1,-1 0 0,0 0 0,0 0 0,0 0 0,0 1 0,0-1 0,0 0 0,1 0 0,-1 0 0,0 0 0,0 0 0,0 0 0,0 0 0,0 0 1,0 0-1,0 0 0,1 0 0,-1 1 0,0-1 0,0 0 0,0 0 0,0 0 0,0 0 0,0 0 0,0 0 0,0 0 0,0 1 0,0-1 0,0 0 0,0 0 1,0 0-1,0 0 0,0 0 0,0 0 0,0 1 0,0-1 0,1 30-437,-1-18 637,-1 66 191,4 1-1,18 107 1,-20-180-411,0-1-1,0 1 1,0-1-1,1 0 1,0 1 0,0-1-1,0 0 1,1 0-1,-1 0 1,7 8 0,-8-13-12,-1 1 0,1-1 1,0 0-1,-1 1 0,1-1 1,0 0-1,-1 1 1,1-1-1,0 0 0,-1 0 1,1 0-1,0 0 1,0 1-1,-1-1 0,1 0 1,0 0-1,0-1 0,-1 1 1,1 0-1,0 0 1,-1 0-1,1 0 0,0-1 1,0 1-1,-1 0 0,1-1 1,0 1-1,-1 0 1,1-1-1,-1 1 0,1-1 1,-1 1-1,1-1 1,-1 1-1,1-1 0,0 0 1,19-26-163,-17 22 148,10-17-47,-2 0 1,0-1 0,-1 0 0,-1-1-1,9-37 1,15-125-38,-29 152 120,3-4 31,-7 38-41,0 0 0,0 0 0,0 0 0,0 0 0,0 0 0,0 0-1,0-1 1,0 1 0,0 0 0,0 0 0,0 0 0,0 0 0,0 0 0,0 0 0,0 0 0,0 0 0,0-1-1,0 1 1,0 0 0,0 0 0,0 0 0,0 0 0,0 0 0,0 0 0,0 0 0,0 0 0,0-1 0,0 1-1,0 0 1,0 0 0,0 0 0,0 0 0,0 0 0,0 0 0,0 0 0,0 0 0,0 0 0,0 0 0,1-1-1,-1 1 1,0 0 0,0 0 0,0 0 0,0 0 0,0 0 0,0 0 0,0 0 0,0 0 0,0 0 0,1 0-1,-1 0 1,0 0 0,0 0 0,0 0 0,0 0 0,0 0 0,0 0 0,0 0 0,1 0 0,-1 0 0,0 0-1,0 0 1,0 0 0,0 0 0,0 0 0,0 0 0,0 1 0,2 18 69,-3 72 185,-15 111 0,13-178-194,0 6 187,-1-1 1,-16 57-1,17-79-188,3-14-83,5-18-67,39-140-199,1 0 259,-33 128 41,1 1 0,25-47 0,-32 73 10,0 0 0,0 1-1,1-1 1,0 1 0,1 1-1,0 0 1,18-15 0,-24 21-7,1 0 0,0 0 0,-1 0 0,1 0 0,0 1 0,0 0 0,1-1 0,-1 1 0,0 0 0,0 0 0,1 1 0,-1-1 0,0 1 0,1-1 0,-1 1 0,0 0 0,1 0 1,-1 1-1,0-1 0,1 1 0,-1 0 0,0-1 0,0 1 0,1 1 0,-1-1 0,0 0 0,0 1 0,0 0 0,-1 0 0,1-1 0,4 5 0,0 1-3,-1 1 0,1 0 0,-2 0 1,1 0-1,-1 1 0,0 0 0,-1 0 0,0 0 0,-1 0 0,1 1 1,-2-1-1,0 1 0,3 19 0,-2 4 2,-1 0 1,-5 61-1,2-72-16,-2-1 0,0 0-1,-2 0 1,0 0 0,-15 39 0,16-51-125,-1 0 0,1-1 0,-2 1 0,1-1 0,-1-1 0,0 1 0,0-1 1,-1 0-1,0 0 0,-1-1 0,1 0 0,-1 0 0,0 0 0,-1-1 0,-11 5 0,-16 5-1231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2:2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10082,'7'-3'3553,"2"-4"-3481,-1 4-648,-6 4-640,0 6-361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4T14:41:3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9098,'-1'2'2977,"-8"-2"-3113,25 10-513,8 6-207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6:3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1077 8330,'3'-11'1078,"0"1"1,0-1-1,1-16 1,-4 22-1131,0 0 1,-1 0-1,1 0 1,-1 0-1,0 0 1,0 0-1,0 0 1,-1 0-1,0 1 1,-2-6-1,-19-29-247,-1 2 0,-2 0 0,-33-35 0,33 40 363,19 24-8,0 0 1,0 0-1,-1 0 1,1 1-1,-2 1 0,1-1 1,-10-5-1,15 11-41,1 0 0,-1-1 0,1 2 0,-1-1 0,1 0 0,-1 0 0,1 1 0,-1-1 0,0 1 0,1 0 0,-1 0 0,1 0 0,-1 0 0,0 1 0,1-1 0,-1 1 0,1-1 0,-1 1 0,1 0 0,-1 0 0,1 0 0,-1 0 0,1 0 0,0 1 0,0-1 0,-1 1 0,1-1 0,0 1 0,1 0 0,-1 0 0,0 0 0,0 0 0,1 0 0,-2 3 0,-6 9 4,1 0-1,0 0 1,1 1-1,1 0 1,0 0-1,1 0 0,-3 20 1,-15 114-21,22-137 0,-11 133-71,12-126 47,0 0 1,1 0-1,1 0 1,1 0-1,7 26 1,-9-42 20,0 0 1,0 0 0,1 0 0,-1 0 0,1 0-1,0 0 1,-1 0 0,1 0 0,1 0 0,-1-1-1,0 1 1,1-1 0,-1 0 0,1 0 0,4 3-1,-5-4 3,-1 0 0,1-1 0,0 1 0,0-1 0,0 1 0,0-1 0,0 0 0,0 0 1,0 0-1,0 0 0,0 0 0,0 0 0,0 0 0,0-1 0,0 1 0,0-1 0,0 1 0,-1-1 0,1 0 0,0 0 0,0 0 0,-1 0 0,1 0 0,0 0 0,-1 0 0,1-1 0,1-1 0,5-5-47,0-1 0,-1 0 1,0 0-1,-1 0 0,8-15 1,22-55-398,-11 10 246,-3-1 0,-3-1 0,12-86 1,8-222 1016,-29 0 822,-14 348-1425,4 31-210,0 0-1,0 0 1,0 0-1,-1 0 1,1 0-1,0 0 1,0 0-1,0 0 1,0 0-1,0 0 1,0 1-1,0-1 1,0 0-1,-1 0 1,1 0-1,0 0 1,0 0-1,0 0 1,0 0-1,0 0 1,0 0-1,0 0 1,-1 0-1,1 0 1,0 0-1,0 0 1,0 0-1,0 0 0,0 0 1,0 0-1,0-1 1,0 1-1,-1 0 1,1 0-1,0 0 1,0 0-1,0 0 1,0 0-1,0 0 1,0 0-1,0 0 1,0 0-1,0-1 1,-15 59 54,3 1 1,-4 59-1,10-69-32,-16 154 104,9 1-1,22 336 0,-8-523-87,0 1-1,2-1 0,6 27 1,-9-43-40,1 0 1,-1 1 0,1-1 0,-1 0 0,1 0-1,-1 1 1,1-1 0,0 0 0,0 0-1,-1 0 1,1 0 0,0 0 0,0 0 0,0 0-1,0 0 1,0 0 0,0 0 0,1 0 0,0 0-1,-1-1-1,0 0-1,0 1 1,1-1-1,-1 0 1,0 0-1,0-1 1,0 1-1,0 0 1,0 0-1,0 0 0,0-1 1,0 1-1,0 0 1,0-1-1,0 1 1,-1-1-1,1 1 1,0-1-1,1-1 1,4-3-24,-1 0 0,0-1 1,0 0-1,0 0 1,6-12-1,8-17-194,-1 0-1,12-39 1,23-83-256,-24 69 388,-20 59 63,41-106-20,-41 115 50,0 1 0,1 1 0,1 0 0,22-28 0,-8 21 77,-24 25-78,-1-1 0,1 1 0,-1 0 0,1-1 0,-1 1 0,1-1 0,-1 1 0,1 0 0,-1 0 0,1-1 0,-1 1 0,1 0 0,-1 0 0,1 0 0,0-1 0,-1 1 0,1 0 0,0 0 0,-1 0 0,1 0 0,-1 0 0,1 0 0,0 0 0,-1 0 0,1 1 1,-1-1-1,1 0 0,0 0 0,-1 0 0,1 1 0,-1-1 0,1 0 0,-1 1 0,1-1 0,-1 0 0,1 1 0,-1-1 0,1 1 0,-1-1 0,0 1 0,1-1 0,-1 1 0,1-1 0,-1 1 0,0-1 0,0 1 0,1-1 0,-1 1 0,0 0 0,0-1 0,0 1 0,0-1 0,0 2 0,3 13 49,-2 0 0,0 0 0,-1 0 0,0 0 0,-3 18 0,0 8-33,-1 28 16,-3 154 192,7-155 79,12 84 0,-12-149-295,1-1 0,-1 0 1,0 0-1,0 0 0,1 0 1,-1 1-1,1-1 1,0 0-1,0 0 0,-1 0 1,1 0-1,1 0 0,-1-1 1,0 1-1,0 0 0,1 0 1,-1-1-1,3 3 1,-3-4-8,0 1 1,-1-1 0,1 0 0,0 0 0,-1 0-1,1 0 1,0 0 0,-1 0 0,1 0 0,0 0 0,-1 0-1,1 0 1,0 0 0,-1-1 0,1 1 0,0 0 0,-1 0-1,1-1 1,-1 1 0,1 0 0,0-1 0,18-19 153,-10 5-123,0-1 0,-1 1 0,-1-2 0,0 1 1,-1-1-1,-1 0 0,0-1 0,2-25 0,-2-3-66,-1 0-1,-4-53 0,-2 57-273,-2 0-1,-2 0 1,-1 0-1,-3 1 0,-1 1 1,-2 0-1,-25-56 1,36 90-35,4 4 35,11 10-34,-1-1 427,-2-2-53,1 1 1,-2 1 0,1-1 0,-1 2 0,0-1 0,0 1 0,-1 1 0,0-1 0,-1 1-1,0 1 1,8 11 0,1 17 453,0 0-1,-3 0 1,15 71-1,14 39-37,-42-147-453,1 1 1,0 0-1,-1 0 1,1-1-1,0 1 1,0 0-1,0-1 1,0 1-1,0-1 1,0 1-1,1-1 1,1 2-1,-3-2-1,1-1 0,-1 0-1,1 0 1,-1 0 0,1 0-1,-1 0 1,0 0 0,1 0 0,-1 1-1,1-1 1,-1 0 0,1 0-1,-1-1 1,1 1 0,-1 0-1,0 0 1,1 0 0,-1 0 0,1 0-1,-1 0 1,1-1 0,-1 1-1,0 0 1,1 0 0,-1-1 0,0 1-1,1 0 1,-1 0 0,0-1-1,1 1 1,-1-1 0,3-3 4,0-1 1,0 0 0,0 0-1,-1 1 1,0-2 0,3-8-1,56-225 119,-40 150-103,-18 78-20,0 1 1,1-1 0,0 1-1,0-1 1,1 1 0,1 1-1,11-17 1,-17 26-2,0-1 0,0 1 0,1-1 0,-1 1 0,0 0 0,1-1 0,-1 1 0,1-1 0,-1 1 0,1 0 0,-1 0 0,0-1 0,1 1 0,-1 0 0,1 0 0,-1-1 0,1 1 0,-1 0 0,1 0 0,0 0 0,-1 0 0,1 0 0,-1 0 0,1 0 0,-1 0 1,1 0-1,-1 0 0,1 0 0,-1 0 0,1 0 0,-1 0 0,1 0 0,0 1 0,-1-1 0,1 0 0,-1 0 0,0 1 0,1-1 0,-1 0 0,1 1 0,-1-1 0,1 0 0,-1 1 0,0-1 0,1 1 0,-1-1 0,0 0 0,1 2 0,13 25 3,-5 4 68,-1 1 0,-2-1-1,4 61 1,-7-57 142,1 0-1,2-1 0,11 36 0,-16-65-149,1 0-1,0 0 1,0 0-1,0 0 1,1-1-1,0 1 1,0-1 0,0 1-1,7 7 1,-8-11-37,-1 0 0,1 0 0,0 0 0,-1 0 0,1 0 0,0-1 0,0 1 0,-1 0 0,1-1 1,0 1-1,0-1 0,0 0 0,0 1 0,0-1 0,0 0 0,0 0 0,-1 0 0,1-1 0,0 1 0,0 0 0,0-1 1,0 1-1,0-1 0,-1 0 0,1 1 0,0-1 0,0 0 0,-1 0 0,1 0 0,-1 0 0,3-3 0,2-1 11,-1 0-1,0 0 0,0 0 0,-1-1 0,1 0 1,-1 0-1,0 0 0,-1 0 0,0-1 0,0 1 1,0-1-1,-1 0 0,3-8 0,1-13 25,6-54 1,9-163-316,32-215-2302,-50 445 2382,-2 4-118,2-1 0,0 1-1,0 1 1,10-22 0,0 8-768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4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6857,'0'-3'1486,"1"-14"1131,-1 17-2588,0 0-1,0-1 1,0 1 0,0 0 0,0-1 0,0 1-1,0 0 1,0 0 0,0-1 0,0 1 0,0 0-1,1-1 1,-1 1 0,0 0 0,0 0 0,0-1-1,0 1 1,0 0 0,1 0 0,-1 0 0,0-1-1,0 1 1,0 0 0,1 0 0,-1 0 0,0-1-1,0 1 1,1 0 0,-1 0 0,0 0 0,0 0-1,1 0 1,-1 0 0,0 0 0,1-1-1,-1 1 1,0 0 0,0 0 0,1 0 0,-1 0-1,1 0 1,0 1 161,-1 2-161,0 0 0,0 0 0,1 0 1,-1 0-1,1 0 0,2 6 0,4 12 0,87 561 1057,-94-582-1086,7 99 155,-6-86-177,-1 1 0,-1-1 0,-1 0-1,0 1 1,-3 12 0,4-22-74,0-1-1,-1 1 0,1-1 1,-1 1-1,1-1 0,-1 1 1,0-1-1,0 0 0,0 0 1,-1 0-1,1 0 0,-1-1 1,0 1-1,0-1 0,0 1 1,0-1-1,0 0 1,-4 2-1,-10 1-1013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4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49 7122,'7'-6'707,"0"0"0,1 0 1,-1 1-1,2 0 1,-1 0-1,0 1 1,10-4-1,-14 7-668,1 0 1,-1 1-1,1-1 0,0 1 1,-1 0-1,1 0 0,0 0 1,-1 0-1,1 1 0,-1 0 1,1 0-1,-1 0 0,1 0 1,-1 1-1,0 0 0,7 4 1,0 0-10,0 0 0,-1 2 1,0-1-1,0 1 1,-1 1-1,0-1 0,0 1 1,-1 1-1,-1 0 1,1 0-1,-1 1 0,-1-1 1,0 1-1,-1 1 1,0-1-1,7 25 0,-8-19-26,0 1 0,-2-1 1,0 1-1,0-1 0,-2 1 0,0 0 0,-2 0 0,1-1 0,-2 1 0,0-1 0,-10 27 0,1-12-50,-1-1 0,-2 0 0,-1-2 0,-1 0-1,-2 0 1,0-2 0,-2 0 0,-1-2 0,-2 0 0,0-1 0,-32 24 0,48-42-183,0 0 1,0-1 0,-1 0 0,1 0-1,-1 0 1,-10 2 0,-12 2-1202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4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8482,'-15'27'3748,"4"-12"-3546,-27 27-1,20-26-333,15-13 108,0-1 0,0 1 1,0 0-1,0-1 1,0 1-1,1 0 0,-1 1 1,1-1-1,0 0 1,0 1-1,0 0 0,1-1 1,-1 1-1,1 0 1,0 0-1,0-1 1,-1 8-1,1-2 142,1 1 0,1 0 1,-1 0-1,2-1 0,-1 1 0,1-1 0,1 1 1,4 11-1,0-4-75,0-1 1,1 1-1,17 23 1,-23-37-47,0 1 0,1 0 1,-1 0-1,1-1 1,0 1-1,1-1 1,-1 0-1,0 0 1,1 0-1,0-1 1,-1 1-1,1-1 1,0 0-1,1 0 1,-1 0-1,0 0 0,0-1 1,1 0-1,4 1 1,-8-2 5,0 0-1,0 0 1,0 0 0,1-1 0,-1 1 0,0 0 0,0-1-1,0 1 1,0-1 0,0 1 0,0-1 0,0 1 0,0-1-1,0 0 1,-1 1 0,1-1 0,0 0 0,0 0-1,0 0 1,-1 0 0,1 1 0,-1-1 0,1 0 0,0 0-1,-1 0 1,0 0 0,1-1 0,-1 1 0,0 0 0,1 0-1,-1 0 1,0-1 0,2-7 47,-1 1 1,0-1-1,-1-10 1,0 12-18,2-31 1,-2 1-1,-2 0 1,-1 0 0,-2 0 0,-1 0-1,-14-42 1,19 77-60,1-1 1,-1 1-1,0 0 1,0 0-1,0 0 1,0 0 0,0 1-1,-1-1 1,1 0-1,0 0 1,-1 1-1,-2-3 1,3 3 10,1 1 1,-1 0 0,1 0 0,0 0-1,-1-1 1,1 1 0,-1 0 0,1 0-1,-1 0 1,1 0 0,0 0 0,-1 0 0,1 0-1,-1 0 1,1 0 0,-1 0 0,1 0-1,0 0 1,-1 1 0,1-1 0,-1 0 0,1 0-1,-1 0 1,-9 14-380,4 4-666,5 3-430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4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1 388 6281,'1'-5'579,"-1"1"-1,2-1 0,-1 1 0,0 0 0,1-1 1,0 1-1,4-7 0,-6 10-570,1 1 0,0-1 1,0 0-1,0 0 0,0 1 0,0-1 0,0 0 0,0 1 1,0-1-1,0 1 0,0-1 0,0 1 0,0 0 0,0-1 1,0 1-1,0 0 0,1 0 0,-1 0 0,0 0 0,0 0 1,0 0-1,0 0 0,1 0 0,-1 0 0,0 1 0,0-1 1,0 0-1,0 1 0,0-1 0,0 1 0,0-1 0,0 1 1,0 0-1,0-1 0,1 2 0,5 3 95,-1 0 0,0 0 0,0 1 0,0-1 0,-1 2 0,10 12 0,-6-7 40,14 21 311,30 54 0,8 14 271,-40-78-395,-19-21-248,-7-7-30,-1-8-51,3-1-1,-15-47 19,4-1 0,-9-81 0,23 141-16,0-28 23,0 29-24,0-1 0,0 1 0,1 0 0,-1-1 0,1 1-1,-1 0 1,0-1 0,1 1 0,0 0 0,-1 0 0,1-1 0,0 1 0,0 0 0,0 0-1,0 0 1,-1 0 0,3-1 0,-3 2-1,1-1-1,0 1 1,0 0-1,0 0 1,-1-1 0,1 1-1,0 0 1,0 0-1,0 0 1,0 0 0,-1 0-1,1 0 1,0 0-1,0 0 1,0 0 0,0 0-1,0 1 1,-1-1-1,1 0 1,0 1-1,0-1 1,0 0 0,-1 1-1,1-1 1,0 1-1,-1-1 1,1 1 0,1 0-1,17 21-4,-3 4-17,-2 1 0,18 45 0,-19-39 17,23 40-1,-34-70 25,-1-1-1,1 1 1,0-1-1,0 0 1,0 1-1,0-1 1,0 0-1,0 0 1,0 0-1,1 0 1,-1-1-1,1 1 0,0-1 1,-1 1-1,1-1 1,0 0-1,0 0 1,-1 0-1,4 0 1,-4-1 10,0 0-1,-1 0 1,1 0 0,0-1 0,-1 1 0,1-1-1,0 1 1,-1-1 0,1 1 0,-1-1 0,1 0 0,-1 0-1,1 0 1,-1 0 0,1 0 0,-1 0 0,0 0-1,0 0 1,1 0 0,-1-1 0,0 1 0,0 0-1,0-1 1,0 1 0,-1-1 0,1 1 0,0-1-1,-1 0 1,1 1 0,-1-1 0,1 1 0,-1-1 0,0-2-1,5-18 93,-2-1-1,0 1 0,-2-37 0,-9-68 57,0-4-672,8 109 108,1 0 0,1 0 0,8-40 0,-1 34-471,0 12 385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4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6737,'0'17'939,"2"0"0,0 0-1,1-1 1,6 21-1,26 67-1329,-3-14 626,-27-68-37,-4-14 116,-5-14 179,4 4-488,-1-1 1,0 1 0,1 0-1,-1-1 1,1 1 0,0 0 0,0-1-1,0 1 1,0-4 0,0-11 1,-1-3 10,-1-19-3,4-48-1,-1 75 7,0 0 0,1 1 0,1-1 1,0 1-1,0 0 0,1 0 0,0 0 0,1 0 0,7-11 0,-8 15 65,1 0 0,0 1 0,0 0 0,1 0 1,0 0-1,0 1 0,0 0 0,1 0 0,11-7 0,-15 11-49,0-1 0,0 1 0,0 0 0,1 0 1,-1 0-1,0 0 0,0 1 0,1-1 0,-1 1 0,0 0 0,0 0 0,1 0 0,-1 0 0,0 1 1,1-1-1,-1 1 0,0 0 0,0 0 0,0 0 0,0 1 0,0-1 0,0 0 0,0 1 0,0 0 1,0 0-1,4 4 0,-1 0-12,0 0 1,-1 1 0,0 0-1,0 0 1,0 0-1,-1 0 1,0 1-1,0 0 1,-1-1 0,4 14-1,1 11-9,7 45 1,-12-59-4,0 24-4,-3-33-70,0-1 1,1 0 0,0 0-1,0 1 1,1-1-1,0 0 1,4 9-1,-6-17 17,0 0 0,0 1-1,0-1 1,0 0 0,1 1 0,-1-1 0,0 0-1,0 0 1,1 1 0,-1-1 0,0 0-1,0 0 1,1 1 0,-1-1 0,0 0 0,1 0-1,-1 0 1,0 1 0,1-1 0,-1 0 0,1 0-1,-1 0 1,0 0 0,1 0 0,-1 0-1,0 0 1,1 0 0,-1 0 0,1 0 0,-1 0-1,9 0-1072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7522,'0'0'2944,"2"0"-2136,2 2-263,-4-2-257,2 4-136,10 36-88,23 64 24,-13-38-64,4 3-32,-3-10 24,6-2-72,-3-14-32,-3-13 8,-6-11-256,-7-6-185,-8-8-2103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5993,'12'1'1125,"0"-1"0,0 1-1,0-2 1,16-2 0,-10 0-704,0-1 0,21-8 1,6-6-823,50-29 0,-86 42 562,25-13-169,-2-2 1,0-1-1,54-48 0,-70 59 221,-16 10-207,0 1 0,0-1 0,0 0 0,0 1 1,0-1-1,1 0 0,-1 1 0,0-1 0,0 1 0,0-1 0,0 0 0,0 1 0,0-1 0,0 0 0,0 1 0,-1-1 0,1 1 0,0-1 1,0 0-1,0 1 0,0-1 0,0 0 0,-1 1 0,1-1 0,0 0 0,-1 1 0,-17 32 128,-52 96-15,61-110-116,1 1 1,1 1 0,0-1 0,-5 39-1,11-52-4,0 1 0,1-1 0,0 1 0,1-1 0,-1 1 0,1-1-1,1 0 1,-1 1 0,1-1 0,1 0 0,4 11 0,-5-15 15,-1 0 1,1-1-1,0 1 1,0-1-1,0 0 1,0 1-1,0-1 1,0 0-1,0 0 1,1-1-1,-1 1 1,1 0-1,0-1 1,-1 1-1,1-1 1,0 0-1,0 0 1,0 0-1,0 0 1,0-1 0,0 1-1,0-1 1,0 0-1,0 0 1,0 0-1,0 0 1,0 0-1,0 0 1,0-1-1,0 0 1,4-1-1,3-1 54,0-1-1,-1 0 1,1-1 0,-1 0-1,0-1 1,0 0-1,0 0 1,-1-1-1,0 0 1,11-12 0,-6 4 21,-1 1 0,-1-2 0,0 1 1,-1-2-1,8-17 0,-11 18 0,0 0-1,-2 0 1,7-31-1,-11 40-73,1 0-1,-2 1 1,1-1-1,-1 0 1,0 0-1,0 0 1,-1 0-1,0 1 1,0-1-1,-1 0 1,0 1-1,-3-9 1,4 12-42,-1 1 1,1 0-1,-1 0 0,1 0 1,-1 0-1,0 0 1,0 0-1,0 0 0,0 0 1,0 1-1,0-1 0,0 1 1,0 0-1,-1 0 1,1-1-1,-1 1 0,1 1 1,-1-1-1,1 0 0,-1 1 1,1-1-1,-1 1 1,1 0-1,-1 0 0,0 0 1,1 0-1,-1 0 0,0 0 1,1 1-1,-5 1 1,-1 0-162,0 1 1,0-1 0,1 1-1,-1 1 1,1 0 0,0 0-1,0 0 1,-12 11 0,-8 16-637,2 5-121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9 7778,'-5'-6'4085,"-9"5"-4393,11 0 664,-13 0-331,-1 1 0,0 1 0,1 0 1,-1 1-1,-16 4 0,27-5-32,-1 1 0,0 0 0,1 0 0,0 1 0,-1 0-1,1 0 1,0 0 0,1 1 0,-1 0 0,1 0 0,-1 1-1,1-1 1,0 1 0,1 0 0,-5 6 0,2 0 9,1 0 1,1 0-1,-1 1 1,2 0-1,-1 0 0,2 0 1,0 1-1,0-1 1,1 1-1,1-1 1,0 1-1,1 16 1,1-10 17,1 0 1,1-1 0,0 1-1,2-1 1,0 1 0,1-1 0,13 27-1,-18-43-20,0 0-1,0 0 1,0 0-1,0 0 1,0-1 0,0 1-1,0 0 1,1-1-1,-1 1 1,1 0-1,-1-1 1,1 0-1,0 1 1,-1-1-1,1 0 1,0 0 0,0 0-1,0 0 1,0 0-1,0 0 1,0-1-1,4 2 1,-3-2-1,0-1 1,0 1-1,0-1 1,-1 1-1,1-1 1,0 0-1,-1 0 1,1 0-1,0-1 1,-1 1-1,1-1 0,-1 1 1,0-1-1,0 0 1,1 0-1,-1 0 1,2-3-1,15-18 10,-2-1-1,-1 0 1,-1-2-1,19-42 1,-30 60 1,-2 0 0,1 0 0,-1 0-1,0 0 1,0 0 0,-1-1 0,0 1 0,-1-1 0,0 1 0,0-1-1,-1 1 1,0-1 0,0 1 0,-6-16 0,1 12 87,1 24-42,3-4-50,1 0 0,1-1 0,0 1 1,0 0-1,0 0 0,3 11 0,11 47 12,-13-61-15,1 4-1,0 0-1,1 0 1,0-1 0,1 1 0,-1-1 0,9 14 0,-10-20-1,-1 0 0,1 0 0,0 0 0,0 0 0,0-1-1,0 1 1,0 0 0,0-1 0,0 1 0,1-1 0,-1 0 0,0 0 0,1 0 0,-1 0 0,1 0 0,-1 0 0,1-1-1,-1 1 1,1-1 0,0 0 0,-1 0 0,1 0 0,-1 0 0,1 0 0,0 0 0,-1-1 0,4 0 0,-2-1 3,0 1 0,-1-1 0,1 0 0,0 0 0,-1 0 0,1-1 0,-1 1 0,0-1 0,0 0 0,0 0 0,0 0 0,0 0 0,-1 0-1,0-1 1,1 1 0,-1-1 0,0 0 0,-1 1 0,1-1 0,1-6 0,3-7 3,-2 1-1,0-1 0,3-25 1,1-76 254,1 146-128,6 99-11,-7-52 37,-3-55-39,-1-13-61,-2-12-34,18-198 77,-18 191-98,0 1 0,0-1 0,2 0 1,-1 1-1,6-12 0,-8 20 6,1 1 1,-1-1 0,0 0 0,1 1-1,0-1 1,0 1 0,0-1-1,0 1 1,0 0 0,0 0 0,0 0-1,1 0 1,-1 0 0,1 1-1,-1-1 1,1 1 0,0 0 0,-1-1-1,1 1 1,0 0 0,0 1-1,0-1 1,0 0 0,5 1 0,-5 0 12,0 0 0,0 1 0,-1-1 0,1 1-1,-1 0 1,1 0 0,0 0 0,-1 1 0,0-1 0,1 0 0,-1 1 0,0-1 0,0 1 0,1 0 0,-1 0 0,-1 0 0,1 0 0,0 0 0,0 0 0,-1 1 0,3 4 0,2 5 42,0 0 0,0 1 1,3 13-1,-8-23-55,7 19 13,-2 1-1,0 0 1,-1 1-1,-1-1 1,-2 1-1,1 38 1,-10-34-380,7-27 302,0 0 0,-1-1 0,1 1 0,0 0 0,-1-1 0,1 1 0,0-1 0,-1 1 0,1 0 0,-1-1 1,1 1-1,-1-1 0,0 1 0,1-1 0,-1 0 0,1 1 0,-1-1 0,0 1 0,1-1 0,-1 0 0,0 0 0,1 1 0,-1-1 0,0 0 0,0 0 0,1 0 0,-1 0 0,0 0 0,1 0 0,-1 0 0,0 0 0,0 0 0,0 0 0,-10-7-1483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6729,'8'6'2609,"-5"9"-1889,30-1-392,9 2-128,4-4-144,12-2-56,-6-5-352,-5 0-440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06:24:1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9458,'-4'-3'120,"-3"1"-32,4-1-312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 8026,'0'-1'159,"0"1"1,0-1 0,0 1-1,-1-1 1,1 1-1,0-1 1,0 1 0,0-1-1,0 1 1,-1-1-1,1 1 1,0-1 0,-1 1-1,1 0 1,0-1 0,-1 1-1,1-1 1,0 1-1,-1 0 1,1 0 0,0-1-1,-1 1 1,1 0 0,-1-1-1,0 1 1,0 0-154,1 0 1,-1 1-1,1-1 1,-1 0 0,1 1-1,0-1 1,-1 1-1,1-1 1,-1 0-1,1 1 1,0-1 0,-1 1-1,1-1 1,0 1-1,0-1 1,-1 1 0,1-1-1,0 1 1,0-1-1,0 1 1,0-1-1,-1 1 1,1 0 0,0-1-1,0 1 1,0 0-1,-2 21-8,1-1 0,1 1-1,1-1 1,1 0 0,4 22-1,30 116 48,-11-53 96,-16-46 5,-7-42-84,0 0-1,2-1 1,0 1-1,6 17 1,-10-35-62,0 0-1,0-1 1,0 1 0,0 0 0,0 0-1,0 0 1,0 0 0,0-1 0,0 1 0,1 0-1,-1 0 1,0 0 0,0 0 0,0 0-1,0-1 1,0 1 0,0 0 0,0 0-1,0 0 1,1 0 0,-1 0 0,0 0 0,0 0-1,0 0 1,0-1 0,0 1 0,1 0-1,-1 0 1,0 0 0,0 0 0,0 0 0,0 0-1,1 0 1,-1 0 0,0 0 0,0 0-1,0 0 1,0 0 0,1 0 0,-1 0 0,0 0-1,0 0 1,0 0 0,0 0 0,0 1-1,1-1 1,-1 0 0,0 0 0,0 0-1,0 0 1,0 0 0,0 0 0,0 0 0,1 0-1,-1 1 1,0-1 0,0 0 0,0 0-1,0 0 1,0 0 0,0 0 0,0 0 0,0 1-1,0-1 1,13-68-2,-11 45-6,2 1-1,11-37 0,-13 53 21,0 1 0,1-1 0,0 0 0,0 1-1,0-1 1,0 1 0,1 0 0,0 0 0,0 0-1,0 1 1,1 0 0,-1-1 0,1 1 0,7-4-1,-7 6 29,-1 0 0,0 1 0,1-1 0,-1 1 0,1 0 0,0 0-1,-1 1 1,1-1 0,0 1 0,-1 0 0,1 0 0,0 1-1,-1-1 1,1 1 0,-1 0 0,1 1 0,-1-1 0,1 1 0,-1-1-1,7 5 1,1 0 56,0 1 0,0 1 0,-1 0 0,0 0 0,16 16 0,-23-19-67,1-1 0,-1 1 0,0 0 0,-1 0 1,1 0-1,-1 1 0,0-1 0,0 1 0,-1 0 0,1 0 1,-1 0-1,-1 0 0,1 0 0,-1 0 0,1 7 0,-2-7-17,-1-1-1,1 1 0,-1 0 0,0-1 0,0 1 0,-1-1 0,1 1 0,-1-1 0,0 0 1,-1 0-1,1 0 0,-1 0 0,0 0 0,-1 0 0,1-1 0,-1 1 0,-4 3 1,-17 13-254,0 0 0,-1-2 0,-1-2 0,-1 0 0,-59 25 1,83-40 120,-2 1-218,0 1 0,-1-2 0,1 1-1,-1-1 1,0 0 0,0 0 0,0-1 0,0 0 0,0 0-1,-11 0 1,13-4-2213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41 8706,'-1'2'4374,"-6"13"-3590,-8 7-756,2 0 0,-12 27-1,21-38-25,0 0 0,1 0 0,0 0 0,1 0 0,0 0 0,0 0 0,1 1-1,1 11 1,1-8 26,0 1 0,1-1 0,1 0 0,5 18 0,-6-26 3,1-1 0,-1 1 0,1 0 0,0-1 0,1 0 0,0 0 0,0 0 0,0 0 1,1 0-1,9 9 0,-13-14-26,0-1 0,0 1 0,0 0 0,0 0 0,0 0 0,0-1 0,0 1 0,0-1 0,1 1 0,-1-1 0,0 1 0,0-1 0,0 1 0,1-1 0,-1 0 0,0 0 0,0 0 0,1 0 0,-1 0 0,0 0 0,1 0 0,-1 0 0,0 0 0,0-1 0,1 1 0,-1 0 0,0-1 0,0 1 0,0-1 0,0 1 1,0-1-1,1 0 0,-1 1 0,0-1 0,0 0 0,0 0 0,-1 0 0,1 0 0,0 0 0,1-1 0,2-4 7,0-1 0,0 1 1,-1-1-1,0 0 0,3-9 0,-4 12-6,5-14 21,-1-2-1,0 1 1,-1-1-1,-1 0 1,-1 0-1,0-37 1,-3 48-60,0 0 0,-1-1 0,-1 1-1,0 0 1,0-1 0,-1 1 0,0 0 0,0 1 0,-1-1 0,0 1 0,-1-1 0,1 1 0,-2 0 0,1 1 0,-1-1 0,-14-12 0,16 16-111,-1-1-1,0 1 1,0 0-1,-1 1 1,1-1-1,-1 1 1,1 0-1,-1 1 1,0-1-1,0 1 1,0 0-1,-1 1 1,1-1-1,-12 0 1,-13 4-986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8618,'34'-35'5153,"10"-22"-4531,-4 4-1599,-39 51 957,0 1-1,0-1 0,1 1 1,-1 0-1,0-1 0,1 1 1,-1 0-1,1 0 0,-1 0 1,1 0-1,0 0 1,0 0-1,-1 0 0,1 0 1,0 1-1,0-1 0,0 1 1,0-1-1,-1 1 0,1 0 1,0 0-1,0 0 0,0 0 1,0 0-1,0 0 1,0 0-1,0 1 0,0-1 1,0 1-1,-1-1 0,1 1 1,0 0-1,0 0 0,-1 0 1,1 0-1,0 0 0,1 2 1,6 4-91,-1 1 0,0 0 0,0 0 0,-1 1 1,8 11-1,-8-10-60,5 7-298,0 1 1,14 29-1,-7-2-679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9498,'3'1'3369,"2"1"-3041,5-2-472,-2-2-568,-5 2-401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7402,'0'-12'3022,"0"8"-2754,-1 0 0,1 0 0,0 0 0,1 0 0,-1 0 0,3-7 0,-3 11-263,0 0 0,0 0 0,0 0 0,0 0 1,0-1-1,0 1 0,0 0 0,0 0 0,0 0 0,0 0 0,0 0 0,1 0 1,-1-1-1,0 1 0,0 0 0,0 0 0,0 0 0,0 0 0,0 0 0,1 0 1,-1 0-1,0 0 0,0 0 0,0 0 0,0 0 0,0 0 0,1 0 0,-1 0 1,0 0-1,0 0 0,0 0 0,0 0 0,0 0 0,1 0 0,-1 0 0,0 0 1,0 0-1,0 0 0,0 0 0,1 0 0,-1 0 0,0 0 0,0 0 0,0 0 1,0 1-1,9 7 63,6 13-36,2 13-8,-1 1 0,15 51-1,15 78-3,-26-85-6,-6-23-59,-6-22-368,1 0 1,2 0 0,22 46-1,-28-72 545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7890,'32'-11'3897,"-18"5"-3790,0 1 0,1 0 0,-1 1 0,1 1 0,25-2 0,-38 5-104,0 0 1,0 0-1,0 0 0,0 0 0,0 1 0,0-1 0,0 1 0,0 0 0,0-1 1,0 1-1,0 0 0,-1 0 0,1 0 0,0 0 0,0 1 0,-1-1 0,1 0 0,2 3 1,-2-1 4,0 0 1,0 0-1,-1 0 1,1 0 0,-1 1-1,0-1 1,1 0-1,-1 0 1,-1 1 0,2 5-1,-1-3-21,-1 1-1,0-1 1,0 0-1,0 1 1,-1-1-1,0 1 1,0-1-1,0 0 1,-1 0-1,0 0 1,0 0-1,-4 8 1,-1-4-169,-1-1 0,0 0 0,0 0 0,-1-1 0,0 0 0,-17 13 0,4-5-766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30 8218,'-50'38'4649,"-12"10"-5057,59-45 358,-1 1 0,1 0 1,0 0-1,0 0 0,1 0 1,-1 1-1,1-1 0,0 1 1,0-1-1,1 1 0,-1 0 1,1 0-1,0-1 0,0 1 0,1 0 1,-1 0-1,1 0 0,0 0 1,1 0-1,0 5 0,0-1 68,0-1 0,1 0 0,0 0-1,0 0 1,1 0 0,0 0-1,0 0 1,1-1 0,0 0-1,0 1 1,7 6 0,-10-12 20,0 0 0,1 0 1,-1-1-1,1 1 0,-1-1 1,1 1-1,0-1 0,0 1 1,-1-1-1,1 0 0,0 0 0,0 0 1,0 0-1,1 0 0,-1-1 1,0 1-1,0 0 0,0-1 1,0 0-1,1 1 0,-1-1 0,0 0 1,0 0-1,1-1 0,-1 1 1,0 0-1,0-1 0,0 1 1,1-1-1,-1 0 0,0 1 1,0-1-1,0 0 0,3-2 0,0-1 41,1-1-1,-1 1 0,0-1 0,-1 0 0,1 0 0,-1 0 1,0-1-1,0 0 0,-1 1 0,4-9 0,6-13-5,14-47-1,-24 65-132,0-2-1,-1 1 1,0 0-1,-1 0 0,0-1 1,-1 1-1,0 0 1,-1-14-1,0 20-38,-1-1-1,1 1 0,0 0 0,-1 0 1,0 0-1,0 1 0,0-1 1,-5-6-1,6 8 1,0 1 0,0-1 0,-1 1-1,1-1 1,-1 1 0,1 0 0,-1 0 0,1 0 0,-1 0 0,0 0 0,1 0-1,-1 0 1,0 0 0,0 0 0,0 1 0,1-1 0,-1 1 0,0 0 0,0-1-1,0 1 1,-3 0 0,-8 3-417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289 480 8034,'-69'-14'3819,"53"12"-3997,0 1 0,0 0 0,0 0 0,0 2 0,0 0 0,-1 1 0,1 1 0,-17 5 1,30-7 176,-1 0 1,1 0 0,0 1 0,0-1 0,0 1 0,0 0 0,0 0-1,1 0 1,-1 0 0,0 1 0,1-1 0,0 1 0,0 0 0,-1-1 0,2 1-1,-1 0 1,0 0 0,-2 6 0,3-5 19,-1 1 1,1 0-1,0-1 0,0 1 1,1 0-1,-1 0 0,1 0 0,0 0 1,0 0-1,1 0 0,0-1 1,1 8-1,-1-8-16,0 0 0,0 0 0,0 0 0,1-1 0,-1 1 0,1 0 0,0-1 1,0 0-1,0 1 0,1-1 0,-1 0 0,1 0 0,0 0 0,0 0 0,0-1 0,0 1 0,0-1 0,0 0 0,1 1 0,-1-2 1,1 1-1,-1 0 0,1-1 0,0 1 0,0-1 0,0 0 0,0-1 0,0 1 0,0-1 0,0 1 0,0-1 0,0 0 0,0-1 1,5 0-1,-2-1-5,0 0 1,0-1-1,0 0 1,0-1-1,-1 0 1,1 0-1,-1 0 1,0 0-1,0-1 1,-1 0-1,10-10 1,-1-2 20,0 0 0,20-35 1,-24 34-18,-2 0 0,0 0 0,-1-1-1,-1 1 1,-1-2 0,0 1 0,2-31 0,-4 22 17,-2-1-1,-1 1 1,-1-1-1,-9-46 1,7 59 28,0 1 0,-2 0 0,-9-22 0,12 31-6,-1 0-1,0 1 1,0 0 0,0 0 0,-1 0 0,1 0 0,-1 0-1,0 1 1,-1 0 0,1 0 0,-1 0 0,-6-4-1,10 7-21,-1 0-1,0 0 1,1 1-1,-1-1 1,0 1-1,0-1 0,1 1 1,-1-1-1,0 1 1,0 0-1,0 0 0,0 0 1,1 0-1,-1 0 1,0 0-1,0 1 1,0-1-1,1 0 0,-1 1 1,0 0-1,0-1 1,1 1-1,-1 0 0,0 0 1,1 0-1,-1 0 1,1 0-1,0 0 0,-1 0 1,1 1-1,-3 2 1,-1 2 32,1 1 0,-1-1 1,1 1-1,0 0 0,1 1 0,-4 8 1,1 0 5,0 1 1,0 1 0,2-1-1,0 1 1,1-1 0,1 1-1,1 0 1,0 0 0,1 0-1,1 0 1,1 0 0,1 0-1,0 0 1,1 0 0,1-1 0,1 0-1,0 0 1,1 0 0,18 30-1,-12-26 40,2-1 0,30 34 0,-38-47-149,0 0 0,1 0-1,-1-1 1,2-1 0,-1 1 0,0-1-1,1 0 1,0-1 0,0 0-1,10 3 1,13 1 683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0:5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7722,'0'-1'3790,"2"-13"360,2 11-4350,4 11 145,21 31-126,-14-19 151,-1 1 0,-1 0 0,12 24 0,30 77 274,-48-101-227,-1 0-1,0 0 0,-2 1 0,2 24 0,-5-41-55,1 11-355,-1 0 0,0 1 0,-1-1 0,-1 0-1,0 0 1,-5 19 0,0-26-2741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0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8506,'62'-31'4457,"0"-1"-4549,148-122-384,-167 116 614,-43 38-133,0 0 0,0 0 1,0 0-1,0 0 0,1 0 0,-1 0 0,0 0 0,0 0 0,0 0 0,0 0 0,0 0 0,0 0 0,0 0 0,0 0 0,0 0 0,0 0 1,0 0-1,0 0 0,1 0 0,-1 0 0,0 0 0,0 0 0,0 0 0,0 0 0,0 0 0,0 0 0,0 0 0,0 0 0,0 0 0,0 0 1,0 0-1,0 0 0,1 0 0,-1 0 0,0 0 0,0 0 0,0 0 0,0 0 0,0 0 0,0 0 0,0 0 0,0 0 0,0 1 0,0-1 1,0 0-1,0 0 0,0 0 0,0 0 0,0 0 0,0 0 0,0 0 0,0 0 0,0 0 0,0 0 0,0 0 0,0 0 0,0 1 0,0-1 0,0 0 1,0 0-1,0 0 0,0 0 0,0 0 0,-1 10 172,-7 12 54,-4 6-75,1 1 1,2 0 0,1 0 0,1 1 0,-6 57 0,11-53-121,2 1 0,1-1 1,2 0-1,1 1 0,2-1 0,11 37 0,-8-54-6,-9-17-29,1 1-1,-1-1 1,0 0 0,0 0 0,0 0-1,1 0 1,-1 0 0,0 0 0,0 0-1,0 0 1,1 0 0,-1 0 0,0 0-1,0 0 1,1 0 0,-1 0 0,0 0 0,0 0-1,1 0 1,-1 0 0,0 0 0,0 0-1,0 0 1,1 0 0,-1 0 0,0 0-1,0-1 1,0 1 0,1 0 0,-1 0-1,0 0 1,0 0 0,0 0 0,0-1-1,0 1 1,1 0 0,-1 0 0,0-1-1,1-1-3,0 0 0,0 0 0,0 0 0,0-1 0,-1 1 0,1 0-1,-1-1 1,1 1 0,-1 0 0,0-1 0,0-2 0,-3-26-182,-1 0 0,-13-47 0,10 48 49,1-1 0,-4-48 0,10 76 133,-1 0 1,1 0-1,0 0 1,1 0 0,-1 0-1,0 0 1,1 0-1,0 0 1,0 0-1,0 0 1,0 0-1,0 0 1,0 0-1,1 0 1,0 0-1,-1 1 1,1-1 0,3-2-1,-3 3 5,1 1 0,-1-1 0,1 1 0,-1 0 0,1 0 0,0 0 0,-1 0 0,1 1 0,0-1 0,-1 1 0,1-1 0,0 1 0,0 0 0,0 0 0,-1 0 0,1 0 0,0 1 0,0-1 0,0 1 0,4 1 0,10 4 2,0 1 1,-1 1 0,25 14 0,-21-10 5,42 17 1,-56-27-13,0 0 0,0 0-1,0-1 1,1 0 0,-1 0 0,0 0-1,1-1 1,-1 0 0,0 0-1,1-1 1,9-2 0,-12 2 1,1-1 1,-2 0-1,1-1 0,0 1 0,0-1 1,-1 0-1,1 0 0,-1 0 1,0 0-1,0 0 0,0-1 1,0 1-1,-1-1 0,0 0 0,1 0 1,-1 0-1,-1 0 0,4-8 1,-4 8 1,0 1 1,0-1 0,0 1-1,-1-1 1,1 0 0,-1 0-1,0 1 1,0-1 0,0 0 0,-1-5-1,0 7 1,1 0 0,-1 1 0,0-1 0,1 0-1,-1 0 1,0 1 0,0-1 0,0 0 0,0 1 0,-1-1-1,1 1 1,0-1 0,-1 1 0,1-1 0,-1 1 0,1 0 0,-1 0-1,1 0 1,-1 0 0,-2-1 0,1 1-2,1 0 0,-1 0 0,0 1 0,1-1 0,-1 1 0,0 0 0,0-1-1,1 1 1,-1 0 0,0 1 0,0-1 0,1 0 0,-1 1 0,0 0 0,0-1 0,1 1 0,-1 0 0,1 0 0,-1 1 0,1-1 0,-1 0 0,1 1 0,0 0 0,0-1 0,0 1 0,-1 0 0,2 0-1,-1 0 1,0 0 0,0 1 0,-1 3 0,-2 1 4,1 0-1,0 0 0,0 0 0,1 1 0,0 0 1,0 0-1,1 0 0,0 0 0,-2 13 1,4-11 8,1 0 0,0 0 0,1 0 1,0 0-1,0-1 0,1 1 0,0 0 1,1-1-1,0 0 0,0 0 1,1 0-1,0 0 0,1-1 0,0 0 1,0 0-1,1 0 0,0-1 0,0 0 1,16 11-1,-19-15-23,0-1-1,1 1 1,-1-1-1,1 0 1,-1 0 0,1-1-1,0 0 1,0 1-1,-1-1 1,1-1 0,0 1-1,0-1 1,0 0 0,0 0-1,0 0 1,0-1-1,0 0 1,0 0 0,5-1-1,-1-2-216,0 1 0,-1-1-1,1-1 1,-1 1 0,1-1 0,-1-1 0,-1 0-1,14-12 1,7-11-1239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06:24:2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53 5993,'-1'-4'156,"-1"1"-1,0 0 1,1 0 0,-1 0-1,0 0 1,-1 0-1,1 0 1,0 1 0,-1-1-1,1 1 1,-1 0-1,0-1 1,0 1 0,0 0-1,0 1 1,0-1-1,0 0 1,-1 1 0,1 0-1,0 0 1,-1 0-1,1 0 1,-1 1 0,1-1-1,-7 1 1,0-1-105,0 2 1,0-1 0,-1 1-1,1 1 1,0 0-1,0 1 1,-16 5 0,11-1-8,0 0 1,1 2 0,-1-1 0,2 2-1,-1 0 1,1 0 0,1 1 0,0 1-1,-11 13 1,1 2 2,1 1-1,1 1 1,-19 39-1,15-20 44,2 0 0,3 1 0,1 1 0,3 1 0,2 0 0,-10 80-1,19-96-53,2 0 0,1 1-1,2-1 1,1 0-1,2 0 1,1 0-1,2-1 1,1 0-1,2 0 1,24 55-1,-28-76-102,1 0 0,0-1 0,0 0 0,1 0 0,1 0 0,0-1 0,1-1 0,0 1 0,0-2 0,1 1-1,1-1 1,-1-1 0,1 0 0,1-1 0,0 0 0,15 5 0,41 9-824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0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 8954,'-1'1'467,"0"1"1,0-1-1,0 1 1,0 0-1,0 0 0,0 0 1,1-1-1,-1 1 1,0 0-1,1 3 0,-5 38-690,4-31 474,0 5-549,1 0-1,2 34 1,-1-45 266,0-1 0,0 1 0,0 0-1,1-1 1,0 1 0,0-1 0,0 0-1,1 0 1,0 0 0,0 0 0,0 0 0,7 7-1,-10-11 47,0-1 0,1 1 0,-1-1 0,1 0 0,-1 1 0,0-1 0,1 1 0,-1-1 0,1 0 0,0 1 0,-1-1 0,1 0 0,-1 0 0,1 1 0,-1-1 0,1 0 0,0 0 0,-1 0 0,1 0 0,-1 0 0,1 0 0,0 0 0,-1 0 0,1 0 0,0 0 0,-1 0 0,1 0 0,1-1 0,-1 0-1,0 1 1,0-1-1,0 0 0,0 0 1,0 0-1,0 0 0,-1 0 1,1-1-1,0 1 0,0 0 1,-1 0-1,2-3 0,1-5-7,0 0 0,3-19-1,-5 25-6,9-39-133,21-54 0,-27 84 137,-2 9 13,-1 0-1,1-1 1,0 1 0,0 0 0,0 0-1,0 0 1,0 0 0,1 0-1,-1 1 1,1-1 0,0 1 0,-1 0-1,1-1 1,0 1 0,1 1 0,-1-1-1,4-1 1,-5 2 9,1 0 0,-1 0 0,0 1 0,1-1 0,-1 1 0,1 0 0,-1-1 0,0 1 0,1 0 0,-1 1 0,1-1 1,-1 0-1,0 1 0,1-1 0,-1 1 0,0 0 0,1 0 0,-1 0 0,0 0 0,0 0 0,0 0 0,0 0 0,0 1 0,0-1 0,0 1 0,0 0 0,2 3 0,3 4 21,0 0 1,-1 1-1,0 0 0,-1 0 0,0 1 0,-1 0 1,0-1-1,3 19 0,-2-9-93,-2 0-1,0 0 1,-2 0-1,0 24 1,-6-25-389,5-18 405,0-1 0,0 0 1,-1 1-1,1-1 1,0 0-1,0 0 0,-1 1 1,1-1-1,0 0 1,0 0-1,-1 1 0,1-1 1,0 0-1,0 0 1,-1 0-1,1 0 0,0 1 1,-1-1-1,1 0 1,0 0-1,-1 0 0,1 0 1,0 0-1,-1 0 1,1 0-1,0 0 0,-1 0 1,1 0-1,-1 0 1,1 0-1,0 0 0,-1 0 1,1 0-1,0-1 1,0 1-1,-1 0 0,1 0 1,0 0-1,-1 0 1,1-1-1,0 1 0,-1 0 1,1 0-1,0-1 1,0 1-1,0 0 0,-1 0 1,1-1-1,0 1 1,0 0-1,0-1 0,0 1 1,-1-1-1,-3-6-1124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0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8618,'3'-5'3457,"5"-6"-1969,11 1-1216,4-7-88,2 5-192,1 1-184,4-1-440,1 4-304,9-4-505,1 1-335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0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1312,'0'-4'248,"-2"-2"-496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0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1240,'3'-11'8425,"5"5"-5991,-7 6-2413,1 0-1,0 0 1,0 0-1,0 0 0,0 0 1,0 0-1,0 0 1,0 1-1,0-1 1,0 1-1,0-1 0,0 1 1,2 1-1,0 0 23,0 0-1,-1 0 1,1 0-1,0 0 0,-1 1 1,1-1-1,-1 1 1,0 0-1,0 0 0,0 0 1,0 1-1,0-1 1,-1 1-1,1-1 0,-1 1 1,0 0-1,-1 0 1,1 0-1,2 7 0,11 48 253,-9-33-235,11 29 0,-11-40-167,-1 0-1,0-1 0,-1 2 0,-1-1 1,-1 0-1,0 1 0,0 25 1,-2-40 47,0 0 0,0 0 0,0-1 0,-1 1 0,1 0 0,0 0 0,0 0 0,-1 0 0,1-1 0,0 1 0,-1 0 0,1 0 0,-1 0 0,1-1 0,-1 1 0,1 0 0,-1-1 1,0 1-1,1-1 0,-1 1 0,0-1 0,-1 2 0,-8 1-1170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0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7001,'20'-24'3500,"19"-7"-2796,-25 20-352,-3 4-227,0 1-1,0 0 0,1 0 1,0 1-1,17-5 1,3-2 264,-24 9-264,0 0 0,1 1 0,-1-1 0,1 1 0,-1 1 0,1 0 0,0 0 0,-1 1 0,1 0 0,0 0 0,10 2 0,-14 0-98,0-1 0,0 0-1,0 1 1,-1 0 0,1 0-1,-1 1 1,1-1 0,-1 1 0,0 0-1,1 0 1,-2 0 0,1 1-1,0 0 1,-1-1 0,1 1-1,-1 0 1,0 1 0,-1-1-1,1 0 1,3 8 0,-1 2-31,-1 0 1,0 0-1,0 0 1,-2 0-1,0 1 1,0-1-1,-2 1 1,1 0-1,-2-1 1,0 1-1,-1-1 1,0 1-1,-1-1 1,-1 0-1,0 0 1,-1 0-1,0 0 1,-1-1-1,-1 0 1,0 0-1,-11 14 0,-3 0-176,0-2 0,-2 0 0,-31 25-1,40-38-76,0-1 0,-1 0 0,-1-2-1,0 1 1,0-2 0,-1 0-1,-25 8 1,40-16 191,-23 5-640,25-5 644,-1 1 0,0-1 0,0 0 0,0 0 0,0 0 0,1 0 0,-1-1 0,0 1 0,0 0 0,0 0 0,1 0 0,-1-1 0,0 1 0,0 0 0,1-1 0,-1 1 0,0-1 0,0 1 0,1-1 0,-1 1 0,0-1 0,1 1 0,-1-1 0,1 0 0,-1 1 0,0-2 0,0-10-1331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0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5105,'3'7'5355,"8"-17"-4710,1 2-572,0-1 0,15-13-1,-17 13 46,0 0-1,1 1 1,19-11-1,-10 6 97,-2-1 0,1 0-1,-2-2 1,0 0 0,-1-1-1,-1 0 1,14-21 0,-27 36-218,-1 1 0,0-1 0,0 1 0,0-1-1,0 0 1,0 0 0,0 1 0,-1-1 0,1 0 0,-1 0 0,1 0 0,-1 0 0,0 0 0,1 0 0,-1 0 0,0-3 0,-1 3-4,1 1 0,-1 0 0,1 0 1,-1 0-1,1-1 0,-1 1 1,0 0-1,0 0 0,1 0 1,-1 0-1,0 0 0,0 0 1,0 1-1,0-1 0,0 0 1,0 0-1,0 1 0,-1-1 0,0 0 1,-4-1-14,1 0 0,-1 1 0,1-1 0,-1 2-1,0-1 1,1 0 0,-1 1 0,0 0 0,1 0 0,-8 2 0,2 0 13,1 1 0,-1 0 0,1 1 0,0 0 0,0 0 0,1 1-1,-1 0 1,1 1 0,0 0 0,0 0 0,1 1 0,0 0 0,-12 14 0,17-17 9,-1 0 0,1 0 0,0 0 1,0 1-1,1-1 0,-1 1 0,1 0 1,0 0-1,1 0 0,-1 0 0,1 0 1,0 0-1,0 0 0,0 1 0,1-1 1,-1 0-1,1 1 0,1-1 0,-1 0 1,1 0-1,0 1 0,0-1 0,1 0 1,-1 0-1,1 0 0,0 0 0,0-1 1,1 1-1,-1 0 0,6 5 0,-4-4-5,0-1 0,0 0 0,1 0 0,0 0 0,0-1 0,0 0-1,0 1 1,1-2 0,0 1 0,0-1 0,0 0 0,0 0-1,0 0 1,0-1 0,1 0 0,-1-1 0,1 1 0,0-1 0,-1 0-1,1-1 1,0 0 0,0 0 0,-1 0 0,1-1 0,0 0-1,0 0 1,-1-1 0,1 1 0,-1-2 0,0 1 0,1-1 0,-1 0-1,0 0 1,9-7 0,2-3 78,0 0 1,-1-2-1,-1 0 0,0 0 1,-1-2-1,-1 0 0,0 0 1,-1-1-1,-1-1 0,-1 0 1,-1 0-1,-1-1 0,0 0 1,9-39-1,-16 54 216,1 8-132,0 15-77,-1-6-75,38 199 254,-25-159-251,23 93 126,-34-126-285,0-1 0,-2 1 0,0 1 0,-1-1 0,-5 34 0,5-49-13,-1 0 1,0 0-1,0 0 1,0 0-1,0 0 1,-1 0-1,1 0 0,-1 0 1,0-1-1,-1 1 1,1-1-1,0 0 1,-1 1-1,-5 4 1,-3-1-1044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0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7722,'7'-12'2395,"-6"9"-2260,0 0 1,1 1-1,-1-1 0,1 0 0,-1 1 1,1-1-1,0 1 0,0 0 1,0-1-1,0 1 0,1 0 0,-1 0 1,0 0-1,1 1 0,0-1 0,-1 0 1,1 1-1,0 0 0,0 0 1,0 0-1,0 0 0,0 0 0,0 0 1,5 0-1,18-2 64,-1 2 0,0 0 1,1 1-1,48 7 0,-73-6-192,0-1 1,1 0-1,-1 0 1,0 1-1,0-1 0,1 1 1,-1-1-1,0 1 1,0-1-1,0 1 0,0 0 1,0-1-1,0 1 1,2 2-1,-3-3-9,0 1 1,0-1-1,1 1 1,-1-1-1,0 1 1,0-1-1,0 1 1,0-1-1,0 1 1,0-1-1,0 1 1,0-1-1,0 1 1,0-1-1,0 1 1,0-1-1,0 1 1,0-1-1,0 1 1,0-1-1,-1 1 1,1-1-1,0 1 1,-1 0-1,-2 3-59,0 0-1,-1 0 0,1 0 1,-1 0-1,-7 5 0,6-5-33,-122 103-3324,98-86 2105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7466,'0'6'1827,"2"21"266,-2-27-2104,0 1 1,0-1 0,0 0-1,1 1 1,-1-1 0,0 0-1,0 0 1,0 1 0,0-1-1,1 0 1,-1 0 0,0 0-1,0 1 1,1-1 0,-1 0-1,0 0 1,0 0 0,1 0-1,-1 0 1,0 1 0,0-1-1,1 0 1,-1 0 0,0 0-1,1 0 1,-1 0 0,1 0-1,12-7 15,120-118 29,-119 112 81,0-2 0,-1 1 0,0-1 0,-1-1-1,11-20 1,-19 29-79,0-1-1,0 0 1,-1 0-1,-1 0 0,1 0 1,1-12-1,-3 16-34,-1-1 1,0 0-1,0 1 0,0-1 0,0 0 0,-1 1 1,0-1-1,0 0 0,0 1 0,0-1 1,-1 1-1,-2-6 0,3 8-7,0 0 1,-1 0-1,1 0 1,0 0-1,0 1 1,-1-1-1,1 0 0,-1 1 1,1-1-1,-1 1 1,0 0-1,0-1 1,0 1-1,0 0 1,1 0-1,-1 0 1,0 0-1,-1 1 0,1-1 1,0 1-1,0-1 1,0 1-1,0-1 1,0 1-1,-1 0 1,1 0-1,0 0 0,0 1 1,0-1-1,-1 0 1,1 1-1,0-1 1,0 1-1,0 0 1,0 0-1,-3 1 0,-3 2 17,1 0-1,0 0 1,0 1-1,1 0 1,-1 0-1,1 1 1,0-1-1,-7 10 1,1 0 73,2-1 1,0 2-1,0-1 1,-8 21 0,15-29-42,0 1 0,1-1 0,0 1 1,0-1-1,1 1 0,0 0 0,0 0 0,0 0 1,1 0-1,1 0 0,-1-1 0,3 12 0,2 1 11,1-1 0,1 0 0,1 0 0,0 0 0,19 29 0,-19-35-159,1-1 0,1 1 0,0-1 1,0-1-1,1 0 0,1-1 0,0 0 0,15 10 1,-22-17-96,-1 0 0,1-1 0,0 0 0,0 0 0,8 3 0,4-3-610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7378,'9'-6'3338,"-9"6"-3319,0 0 0,0 0 0,0 0 0,0 0 0,0 0 0,0 0 0,0 1 0,0-1 0,0 0 0,0 0 0,0 0 0,0 0-1,0 0 1,0 0 0,0 0 0,0 0 0,0 0 0,0 0 0,0 0 0,0 0 0,0 0 0,1 0 0,-1 1 0,0-1 0,0 0 0,0 0-1,0 0 1,0 0 0,0 0 0,0 0 0,0 0 0,0 0 0,0 0 0,0 0 0,1 0 0,-1 0 0,0 0 0,0 0 0,0 0 0,0 0 0,0 0-1,0 0 1,0 0 0,0 0 0,0 0 0,0 0 0,1 0 0,0 18-260,0-11 232,7 44 53,-6-45 5,-1 0 0,1 0 0,0 0 0,0 0 0,1-1 0,0 1 0,5 7 0,-8-13-25,1 1 0,-1 0 0,1-1 0,-1 1 1,1 0-1,-1-1 0,1 1 0,0-1 1,-1 1-1,1-1 0,0 1 0,0-1 0,-1 0 1,1 1-1,0-1 0,0 0 0,-1 0 0,1 1 1,0-1-1,0 0 0,0 0 0,0 0 1,-1 0-1,1 0 0,2 0 0,-2-1 13,1 0 0,-1 1-1,1-1 1,-1 0 0,1 0 0,-1 0-1,0 0 1,0 0 0,1 0-1,-1 0 1,0 0 0,1-2 0,3-4 43,-1 0 1,0 1 0,0-2 0,3-7 0,-2 4-78,0-1 1,-2 0 0,1 0 0,-2 0 0,1 0-1,-2-1 1,1-20 0,-2 28-13,0 1 0,-1-1 0,1 1-1,-1-1 1,0 1 0,0 0 0,-1-1 0,0 1 0,1 0 0,-1 0 0,-1 0 0,1 0-1,0 0 1,-1 1 0,0-1 0,0 1 0,0 0 0,0-1 0,-1 1 0,1 1 0,-1-1-1,0 0 1,0 1 0,-5-3 0,7 4-45,0 1 0,0-1 0,0 1 1,0-1-1,0 1 0,0 0 0,0-1 0,0 1 0,0 0 0,0 0 0,0 1 0,0-1 1,0 0-1,0 1 0,0-1 0,0 1 0,0 0 0,0-1 0,0 1 0,0 0 0,0 0 1,1 0-1,-1 1 0,0-1 0,1 0 0,-2 2 0,-15 15-949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86 7842,'-3'12'3783,"-8"43"-4214,9-46 387,1 0 0,0-1 0,1 1 0,0-1 0,0 1 0,2 14 0,-1-21 56,-1 0-1,1 1 0,-1-1 0,1 0 1,0 1-1,0-1 0,-1 0 0,2 0 0,-1 0 1,0 0-1,0 0 0,1 0 0,-1 0 0,1-1 1,-1 1-1,1 0 0,0-1 0,0 1 0,0-1 1,0 0-1,0 0 0,0 1 0,0-1 0,0 0 1,0-1-1,3 2 0,-2-2 11,0 0 0,-1 0-1,1 0 1,0-1 0,0 1 0,-1-1 0,1 1 0,-1-1-1,1 0 1,0 0 0,-1 0 0,0-1 0,1 1-1,-1 0 1,0-1 0,1 1 0,-1-1 0,0 0-1,0 0 1,-1 0 0,1 0 0,2-3 0,2-2-7,-1-1-1,0 0 1,0 0 0,-1 0 0,5-11 0,29-66-60,0-2 91,-37 86-39,-1 0 1,0 0-1,1 0 0,-1-1 1,1 1-1,-1 0 0,1 0 1,-1 0-1,1 0 0,0 0 1,-1 0-1,1 1 0,0-1 1,0 0-1,1-1 0,-2 2-2,1 0 0,-1 0 1,1 0-1,-1 0 0,0 0 0,1 0 0,-1 0 0,0 0 1,1 0-1,-1 0 0,1 1 0,-1-1 0,0 0 0,1 0 0,-1 0 1,0 0-1,0 1 0,1-1 0,-1 0 0,0 0 0,1 1 0,-1-1 1,0 0-1,0 0 0,1 1 0,-1-1 0,0 0 0,0 1 1,0-1-1,1 1 0,1 4 23,0-1-1,0 1 1,0 1 0,0-1-1,0 6 1,49 265 535,-13-63 721,-35-198-1246,0 0 1,-2-1-1,0 1 0,0 0 1,-2 0-1,1 0 1,-6 25-1,4-33-67,1-1-1,-1 0 1,-1 0-1,1 0 1,-1 0 0,0 0-1,0 0 1,-1-1 0,0 0-1,0 1 1,0-1 0,0-1-1,-1 1 1,0-1 0,0 0-1,0 0 1,-1 0 0,1 0-1,-1-1 1,-6 3 0,-7 1-191,0-1 1,0-1 0,-1-1-1,1-1 1,-1 0 0,0-1 0,0-2-1,0 0 1,1-1 0,-1 0-1,0-2 1,1-1 0,-38-11 0,24 0-887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06:24:2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197 156 5729,'-3'-7'399,"-1"0"-1,0 1 0,0-1 1,-1 1-1,1 0 1,-1 0-1,-6-4 1,9 8-374,1 1 1,0 0-1,-1 0 1,1 0-1,-1 0 1,0 0-1,1 0 1,-1 0 0,0 1-1,0-1 1,1 1-1,-1-1 1,0 1-1,0 0 1,0-1 0,1 1-1,-1 0 1,0 0-1,0 0 1,0 0-1,0 1 1,0-1-1,1 1 1,-1-1 0,0 1-1,0-1 1,1 1-1,-1 0 1,0 0-1,1 0 1,-1 0 0,1 0-1,-1 0 1,1 0-1,-2 2 1,-5 6 49,1 0 1,0 0 0,1 0-1,0 1 1,0 0 0,1 0-1,1 0 1,0 1 0,0 0-1,-4 21 1,-1 14-12,-4 60 0,8-58-66,2 0-1,3 0 1,2 1 0,2-1 0,1 0-1,15 51 1,-18-88-10,1-2-1,0 1 1,1 0-1,0-1 1,1 1 0,0-1-1,0 0 1,13 15 0,-15-21 9,-1 0 1,1-1 0,1 1-1,-1-1 1,0 0 0,1 0 0,-1 0-1,1 0 1,-1-1 0,1 1-1,0-1 1,0 0 0,-1 0-1,1-1 1,0 1 0,0-1 0,0 1-1,0-1 1,0-1 0,0 1-1,0 0 1,0-1 0,0 0-1,0 0 1,-1 0 0,6-3 0,7-2 10,-1-1 1,0-1-1,-1 0 1,0-1 0,0-1-1,14-12 1,71-76 71,-77 75-27,-2-2 0,-1 0 0,-1-1 1,-1-1-1,-1 0 0,-2-1 1,-1-1-1,13-38 0,-21 50 11,-1-1 1,0 1-1,-1-1 0,-1 0 1,-1 0-1,0 0 0,-2 0 1,0 0-1,0 0 0,-2 1 0,0-1 1,-1 0-1,-1 1 0,-1 0 1,-15-31-1,16 37 5,-1 1 0,-1 0 0,0 0 0,0 1-1,-1-1 1,0 2 0,-1-1 0,0 1 0,0 1 0,-18-12 0,21 15-59,1 1-1,-1 0 1,0 1 0,-1-1 0,1 1-1,0 1 1,-1-1 0,1 1 0,-1 0-1,1 0 1,-1 1 0,1 0-1,-1 0 1,1 0 0,-1 1 0,1 0-1,-1 1 1,1-1 0,-1 1 0,1 0-1,-7 4 1,-6 4-217,-25 19 1,42-28 186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1 495 5593,'11'-27'3096,"-9"20"-2824,0 1 0,1-1-1,0 0 1,4-6 0,-6 12-242,0 0 0,0 0 1,0 0-1,0 0 0,0 0 0,0 0 0,0 0 1,0 0-1,0 0 0,0 0 0,0 0 0,1 1 1,-1-1-1,0 0 0,1 1 0,-1-1 0,0 1 0,1 0 1,-1-1-1,1 1 0,-1 0 0,0 0 0,1 0 1,-1 0-1,2 0 0,-1 1 1,0 0 0,0-1 0,0 1 0,0 0 0,0 1 0,-1-1 0,1 0 0,0 0 0,-1 1-1,1-1 1,-1 1 0,1-1 0,-1 1 0,0 0 0,0-1 0,1 1 0,0 3 0,18 40 384,-15-33-319,-3-7-53,2 2 16,-1 1 1,1-1-1,-2 1 1,1 0-1,-1 0 1,0 0 0,-1 0-1,0 0 1,0 1-1,-1 13 1,0-21-59,0-1 1,0 1 0,0 0-1,0-1 1,0 1 0,0-1-1,0 1 1,0-1 0,0 1-1,-1-1 1,1 1 0,0-1-1,0 1 1,-1-1 0,1 1-1,0-1 1,-1 1 0,1-1 0,0 1-1,-1-1 1,1 0 0,-1 1-1,1-1 1,-1 0 0,1 1-1,-1-1 1,1 0 0,-1 0-1,1 0 1,-1 1 0,1-1-1,-1 0 1,1 0 0,-1 0-1,0 0 1,1 0 0,-1 0-1,1 0 1,-1 0 0,0 0-1,0 0-2,0-1-1,0 1 1,0-1-1,0 1 1,0-1-1,0 1 0,0-1 1,1 0-1,-1 1 1,0-1-1,0 0 1,1 0-1,-1 0 0,0 1 1,1-1-1,-1 0 1,1 0-1,-1 0 1,0-2-1,-1-5-5,1-1-1,-1 1 0,2-1 1,-1 1-1,1-1 1,0 0-1,1 1 1,3-18-1,3-4 18,11-31 0,-16 55-19,0 0 3,0-1 1,1 1 0,0 0 0,0 1 0,0-1-1,1 0 1,0 1 0,0 0 0,0 0 0,6-6-1,-8 10 4,0 0 0,-1 0 0,1-1 0,0 1-1,-1 0 1,1 0 0,0 1 0,0-1-1,0 0 1,0 1 0,0-1 0,0 1-1,0-1 1,0 1 0,0 0 0,0 0-1,0 0 1,0 0 0,0 0 0,0 1-1,0-1 1,0 1 0,0-1 0,0 1 0,0 0-1,0-1 1,0 1 0,-1 0 0,1 0-1,0 1 1,0-1 0,-1 0 0,1 0-1,-1 1 1,1-1 0,0 3 0,3 2 22,0 1 0,-1 0 1,0 0-1,0 0 0,-1 0 1,0 1-1,0-1 1,-1 1-1,0 0 0,0 0 1,-1 0-1,0 0 0,-1 0 1,0 12-1,0-17-12,0 0 1,-1 0-1,0 0 0,0 0 1,0 0-1,0 0 0,-3 5 0,-5 3-37,9-10 25,-1-1-1,1 0 1,0 0-1,0 0 1,-1 0-1,1 0 1,0 1-1,-1-1 1,1 0-1,0 0 1,0 0-1,-1 0 0,1 0 1,0 0-1,-1 0 1,1 0-1,0 0 1,-1 0-1,1 0 1,0 0-1,0 0 1,-1 0-1,1-1 1,0 1-1,0 0 1,-1 0-1,1 0 1,0 0-1,-1 0 1,1-1-1,0 1 1,-1 0-1,1-2 4,0 1-1,0 0 1,-1 0 0,1 0-1,0-1 1,0 1-1,0 0 1,0 0 0,1-1-1,-1 1 1,0 0 0,0 0-1,1 0 1,-1 0-1,0-1 1,2-1 0,0-4 3,5-14 28,1 1 0,0 0-1,21-35 1,-25 47-27,1 0 0,1 1 0,-1 0 0,1 0 0,0 0 0,0 1 0,1-1 0,0 1 0,0 1 0,1 0 0,-1 0 0,1 0 0,11-4 0,-17 8-2,0 0 0,0 0 0,0 0 0,1 1 0,-1-1 1,0 1-1,1-1 0,-1 1 0,0 0 0,1 0 0,-1 0 0,0 0 0,1 0 0,-1 0 0,0 1 0,1-1 0,-1 1 1,0 0-1,0-1 0,0 1 0,1 0 0,-1 1 0,0-1 0,0 0 0,0 0 0,-1 1 0,1-1 0,0 1 0,0 0 0,-1-1 1,1 1-1,-1 0 0,0 0 0,1 0 0,-1 0 0,0 0 0,1 3 0,2 7-2,0 0-1,-1 1 1,-1 0 0,0 0-1,1 20 1,-1-6 32,-1-23-24,-1 1 0,1-1 1,0 0-1,0 1 0,1-1 0,-1 0 1,1 0-1,4 7 0,-6-10-8,1 0 0,0-1 0,-1 1 0,1 0 1,0 0-1,0 0 0,0-1 0,0 1 0,0-1 0,0 1 0,0 0 0,0-1 0,0 0 1,0 1-1,0-1 0,0 0 0,0 1 0,0-1 0,0 0 0,0 0 0,0 0 0,1 0 1,-1 0-1,0 0 0,0 0 0,0 0 0,0 0 0,0-1 0,0 1 0,0 0 0,0-1 1,0 1-1,0-1 0,0 1 0,0-1 0,0 0 0,0 1 0,0-1 0,1-1 0,6-4-5,-1-1 0,0 1 0,-1-1 0,0-1 0,0 1 0,0-1-1,-1 0 1,5-10 0,-1-1 8,0 0 0,10-33 0,-17 43 12,1-1 0,-1 1-1,0-1 1,-1 1 0,0-1 0,-1 1 0,0-1-1,0 1 1,-1-1 0,0 1 0,-5-18-1,6 27-12,0-1 0,0 1 0,0 0-1,0-1 1,0 1 0,-1-1 0,1 1-1,0-1 1,0 1 0,0 0 0,-1-1-1,1 1 1,0 0 0,-1-1 0,1 1-1,0 0 1,-1-1 0,1 1 0,0 0-1,-1-1 1,1 1 0,-1 0 0,1 0-1,-1 0 1,1-1 0,0 1 0,-1 0-1,1 0 1,-1 0 0,1 0 0,-1 0-1,0 0 2,0 1 0,0-1 0,0 1 0,1-1 0,-1 1 0,0-1 0,0 1 0,1 0 0,-1-1-1,0 1 1,1 0 0,-1 0 0,1 0 0,-1 0 0,-15 35 31,15-33-35,-6 15 15,2 0-1,0 0 0,2 0 0,0 1 1,-1 20-1,3-25 9,1-1-1,1 0 1,0 1 0,1-1-1,0 0 1,1 0 0,9 24-1,-11-34-24,0 0 0,0 0 0,0-1-1,1 1 1,-1-1 0,1 1 0,-1-1 0,1 1 0,0-1-1,0 0 1,0 0 0,0 0 0,0 0 0,0 0 0,1-1-1,-1 1 1,1 0 0,-1-1 0,1 0 0,-1 0 0,1 0-1,0 0 1,0 0 0,-1 0 0,1-1 0,0 1 0,0-1-1,0 0 1,0 0 0,0 0 0,0 0 0,0 0 0,4-2-1,1 0-56,0-1 0,-1 0 0,1-1 0,-1 1 0,1-2 0,-1 1 0,0-1 0,-1 0 0,1 0 0,8-10 0,73-90-1130,-62 72 895,-18 21 333,1-1 0,-2 0 0,0-1 1,0 1-1,-1-2 0,-1 1 0,-1 0 1,0-1-1,0 0 0,-2 0 0,2-30 0,-5 17 403,1 28-424,0-1 0,0 1 1,0-1-1,-1 1 0,1 0 0,0-1 0,0 1 0,-1-1 0,1 1 0,0 0 0,0-1 0,-1 1 0,1 0 0,0-1 1,-1 1-1,1 0 0,-1-1 0,1 1 0,0 0 0,-1 0 0,1-1 0,-1 1 0,1 0 0,-1 0 0,1 0 1,-1 0-1,1 0 0,-1 0 0,1 0 0,-1 0 0,1 0 0,0 0 0,-1 0 0,1 0 0,-1 0 0,1 0 0,-1 0 1,1 0-1,-1 0 0,1 1 0,-1-1 0,1 0 0,0 0 0,-1 1 0,1-1 0,-1 0 0,1 0 0,0 1 0,-1-1 1,1 0-1,-1 1 0,-3 3 40,-1 1 0,1-1 0,0 1-1,0-1 1,0 1 0,1 0 0,-1 1 0,1-1 0,-4 11 0,0 2-35,1-1 0,-5 22 1,6-11 297,-3 55 0,5-38-9,3-36-285,0 1 0,0-1 0,1 1 0,0-1 0,1 1-1,5 16 1,-2-29-81,5-12-48,4-5 54,-4 7 58,-1 2 2,-1 0 0,0-1 0,-1 0-1,11-24 1,-9 14-11,-1 0 4,2 0 0,19-33 0,-25 49-6,-1 1-1,1 0 1,0 0 0,0 0 0,1 1-1,-1-1 1,1 1 0,0 0-1,0 0 1,1 1 0,-1 0 0,1-1-1,-1 2 1,13-5 0,-16 6 5,-1 1 1,1 0-1,0-1 1,0 1-1,0 0 1,0 0 0,-1 0-1,1 0 1,0 0-1,0 1 1,0-1-1,0 0 1,-1 1-1,1-1 1,0 1 0,-1 0-1,1 0 1,0 0-1,1 1 1,0 0 7,-1 0 0,1 1 0,-1-1 0,0 1 0,0-1 0,0 1 0,0 0 0,0 0 0,2 6 0,1 5 36,0 1 1,-1 0-1,4 27 0,-6-28-34,5 28 25,-4-21-81,1 0 0,1 0-1,8 23 1,-13-43 24,1 0 0,-1 0 0,0 0 1,1 0-1,-1-1 0,0 1 0,1 0 1,-1 0-1,1 0 0,-1-1 0,1 1 0,0 0 1,-1-1-1,1 1 0,0 0 0,-1-1 1,1 1-1,0-1 0,0 1 0,1 0 0,-2-1-1,1 0-1,0-1 0,-1 1 0,1 0 0,0 0 0,-1 0 0,1 0 1,0-1-1,-1 1 0,1 0 0,-1 0 0,1-1 0,-1 1 0,1 0 1,-1-1-1,1 1 0,-1-1 0,1 1 0,-1-1 0,1 1 0,-1-2 1,4-3-120,-1 0 1,1-1 0,-2 0-1,4-6 1,64-211-816,-26 72 1553,-41 143-526,-2 4-2,0 0 0,1 0 1,-1 0-1,1 0 0,0 0 0,3-4 0,-5 8-59,0 0-1,0 0 0,0 0 1,0 0-1,0 0 1,0 0-1,0 0 1,0 0-1,0 0 1,0 0-1,1-1 0,-1 1 1,0 0-1,0 0 1,0 0-1,0 0 1,0 0-1,0 0 1,0 0-1,0 0 0,0 0 1,1 0-1,-1 0 1,0 0-1,0 0 1,0 0-1,0 0 0,0 0 1,0 0-1,0 0 1,1 0-1,-1 0 1,0 0-1,0 0 1,0 0-1,0 0 0,0 0 1,0 0-1,0 0 1,0 0-1,1 0 1,-1 0-1,0 0 1,0 1-1,0-1 0,0 0 1,0 0-1,0 0 1,0 0-1,0 0 1,0 0-1,4 9 227,-2 9-12,-2 103 379,-1 1-138,2-107-440,7 164-291,-22-211-3334,9 17 3531,-7-25 63,-2 2 0,-20-40-1,24 61 218,7 13-98,0 0 0,1-1 0,-1 1 0,1-1 0,0 1 0,0-1 0,-1-6 0,3 10-81,0 1 0,1-1-1,-1 0 1,0 1-1,0-1 1,0 0 0,1 1-1,-1-1 1,0 1 0,1-1-1,-1 0 1,0 1-1,1-1 1,-1 1 0,1-1-1,-1 1 1,1-1-1,-1 1 1,1 0 0,-1-1-1,1 1 1,-1 0 0,1-1-1,0 1 1,-1 0-1,1-1 1,0 1 0,0 0-1,25-7 303,-16 4-170,88-33 357,34-12-823,-69 30-342,-3-1-256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194 185 5601,'4'-5'289,"-1"1"-1,0-1 0,1 0 1,0 1-1,0 0 0,1-1 0,8-5 1,8-9-127,-7 4 548,-2-1 0,19-29 1,-30 44-686,0 0 0,0 0-1,-1-1 1,1 1 0,0 0 0,-1 0 0,1 0 0,-1-1 0,0 1 0,1 0-1,-1 0 1,0-1 0,0 1 0,0 0 0,0-1 0,0 1 0,0 0 0,0-1-1,-1 1 1,1 0 0,0 0 0,-1-1 0,0-1 0,0 2-14,0-1 1,0 1-1,-1 0 1,1 0-1,0 0 0,-1 0 1,1 0-1,-1 0 1,1 1-1,-1-1 1,1 0-1,-1 1 1,0-1-1,1 1 0,-4-1 1,-3 0-5,0 0 0,1 1 1,-1 0-1,0 1 0,0-1 0,-12 4 1,10-2 0,1 1 1,-1 1 0,1 0-1,-1 0 1,1 1 0,1 0-1,-1 0 1,1 1 0,-1 0-1,-7 9 1,12-11 11,0 0 0,1 0 0,-1 0 0,1 1 0,0-1 0,1 1 0,-1 0 0,1 0 0,-1 0 0,2 0 0,-1 1 0,0-1 0,1 0 1,0 1-1,0-1 0,1 1 0,0-1 0,0 1 0,0-1 0,1 8 0,0-10 20,0 0 0,0 0-1,0 0 1,0 0 0,1 0 0,-1 0 0,1 0 0,0 0 0,0-1-1,0 1 1,0 0 0,0-1 0,0 0 0,1 1 0,-1-1 0,6 3-1,3 2 116,1-1-1,22 10 1,-22-11-144,19 9 218,1-2 0,1-1 1,-1-2-1,2-1 0,-1-1 0,1-2 1,47 1-1,-80-6-220,0 0 0,0 0 1,0 0-1,0 0 0,-1 0 1,1 0-1,0 0 0,0 0 1,0 0-1,0 1 0,-1-1 1,1 0-1,0 1 0,0-1 0,-1 0 1,1 1-1,1 0 0,-2 0-4,1-1 0,-1 1 0,0-1 0,0 0 0,0 1 0,0-1 0,0 1 0,0-1 0,0 1-1,0-1 1,0 1 0,0-1 0,0 0 0,0 1 0,0-1 0,0 1 0,0-1 0,0 1 0,0-1 0,0 0-1,-1 1 1,1-1 0,-1 1 0,-20 25 89,18-23-96,-58 51-347,-1-3 0,-110 67 0,32-22-1700,110-75 822,12-11-1127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79 5265,'14'-25'2450,"-11"20"-2330,0 1 1,-1-1-1,1 0 1,-1 0-1,0 0 0,2-9 1,-4 14-105,0-1 0,0 1 0,0 0 0,0-1 0,0 1 0,0 0 0,0-1 0,0 1 0,0 0 0,0-1 0,0 1 0,0 0 0,-1 0 0,1-1 0,0 1 0,0 0 0,0-1 0,0 1 0,0 0 0,-1 0 0,1-1 0,0 1 0,0 0 0,0 0 0,-1 0 0,1-1 0,0 1 0,0 0 0,-1 0 0,1 0 0,0 0 0,-1-1 0,-13 0 561,-17 7 251,29-6-791,-21 6 132,8-3-107,0 1 0,-29 11 0,39-12-63,1-1-1,-1 1 1,0 0-1,1 0 1,0 1-1,0-1 1,0 1-1,0 0 1,0 0-1,1 0 1,0 1-1,-5 6 1,3-2 13,1 0 1,-1 1 0,1-1 0,1 1 0,0 0-1,0 0 1,1 0 0,0 0 0,1 1-1,0-1 1,1 0 0,0 1 0,0-1 0,1 0-1,1 1 1,0-1 0,0 0 0,4 11-1,-5-19-2,0 1-1,0-1 0,0 0 0,0 1 0,0-1 1,1 0-1,-1 0 0,1 0 0,0 0 1,-1 0-1,1 0 0,0-1 0,0 1 0,0 0 1,0-1-1,0 0 0,1 1 0,-1-1 0,0 0 1,1 0-1,-1 0 0,1-1 0,-1 1 1,1 0-1,-1-1 0,1 0 0,-1 1 0,1-1 1,-1 0-1,1-1 0,-1 1 0,1 0 0,0-1 1,-1 1-1,0-1 0,1 0 0,-1 0 1,4-1-1,2-2-3,-1 1 1,0-1-1,-1 0 1,1-1-1,-1 0 1,1 0-1,-1 0 1,-1 0-1,1-1 1,-1 0-1,6-9 1,6-13 62,-1 0 0,-1-1 0,13-39 0,-27 66-67,-1 1 0,1-1 0,-1 1-1,1-1 1,-1 1 0,0-1 0,0 1 0,0-1 0,0 1 0,0-1 0,0 1 0,0-1 0,0 1 0,0-1-1,-1 1 1,1-1 0,-1 1 0,1 0 0,-1-1 0,0 1 0,1 0 0,-1-1 0,0 1 0,0 0-1,0 0 1,0-1 0,0 1 0,0 0 0,-1-1 0,-1 0 5,-1 1 0,1-1 0,0 1 1,0 0-1,-1 0 0,1 0 0,0 0 0,-1 0 0,1 1 0,-1-1 0,-6 1 1,8 0-2,0 0 1,1 1 0,-1-1 0,0 1-1,0-1 1,1 1 0,-1-1 0,0 1-1,1 0 1,-1 0 0,1 0 0,-1 0-1,1 0 1,-1 0 0,1 0 0,0 0-1,-1 1 1,1-1 0,0 0 0,0 1-1,0-1 1,0 1 0,0 0 0,0-1-1,1 1 1,-1-1 0,1 1 0,-1 0-1,1 0 1,-1 2 0,0 2 79,0 1 1,0-1-1,0 1 1,1-1-1,0 1 1,2 12-1,0-13-88,0 0 1,0-1-1,0 0 0,1 0 0,0 0 0,0 0 0,0 0 0,1 0 0,-1-1 0,1 1 0,0-1 1,1 0-1,6 5 0,4 2 9,-1 0 0,2-2 1,16 9-1,-30-17-6,0 0-1,0 0 1,1 0-1,-1 0 1,1-1 0,-1 1-1,1-1 1,-1 1-1,1-1 1,-1 0 0,1 0-1,-1 0 1,1 0 0,-1-1-1,1 1 1,-1-1-1,5-1 1,-4 1-1,1-1-1,0 0 1,-1-1 0,1 1 0,-1 0 0,1-1-1,-1 0 1,0 0 0,5-6 0,-1-1 6,0 0 0,-1 0 0,0-1 0,0 0 0,-1 0 0,4-15 0,-4 9-7,0 0 1,-1 0-1,-1 0 1,-1 0 0,1-28-1,1 100 208,20 100 1,-6-93-199,-16-56-8,1-1 0,-1 1 1,1-1-1,0 1 0,0-1 0,1 0 0,-1-1 1,7 8-1,-9-12 2,0 1 0,0 0 0,0 0 0,0 0 0,0-1 0,0 1 1,1 0-1,-1-1 0,0 1 0,0-1 0,0 0 0,1 1 0,-1-1 0,0 0 0,0 0 1,1 0-1,-1 0 0,0 0 0,0 0 0,1 0 0,-1 0 0,0 0 0,0 0 0,1-1 0,-1 1 1,0-1-1,0 1 0,0-1 0,0 1 0,1-1 0,-1 0 0,0 1 0,0-1 0,0 0 1,0 0-1,-1 0 0,1 0 0,0 0 0,0 0 0,0 0 0,0-1 0,5-7 19,0 0 0,-1 1 0,-1-2 0,5-10 0,-6 12-23,14-37 22,-2-1 0,11-57 0,-12 46 10,-8 44 1,0 16 73,3 20 66,5 69 94,-10-60-266,1 0 0,18 60 0,-22-89-23,0 0 1,0 0-1,0 0 1,0 0 0,1 0-1,0 0 1,-1-1-1,1 1 1,0-1 0,0 1-1,0-1 1,1 0-1,-1 0 1,0 0 0,1 0-1,0 0 1,-1 0-1,1-1 1,0 1 0,0-1-1,0 0 1,0 0-1,0 0 1,0 0-1,0 0 1,0-1 0,0 1-1,1-1 1,-1 0-1,0 0 1,0 0 0,0 0-1,0-1 1,0 0-1,1 1 1,-1-1 0,4-2-1,5-1-128,-1 0 0,1-1 0,-1-1 0,0 0 0,0 0 0,11-10 0,24-21-746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386 514 7346,'3'-4'236,"-2"-1"1,1 0 0,0 0 0,-1 0-1,0 0 1,0 0 0,-1 0 0,1 0-1,-1 0 1,0 0 0,0 0 0,-1 0-1,0-1 1,0 1 0,0 0 0,0 1-1,-1-1 1,1 0 0,-6-8 0,5 9-248,0 1 1,0-1 0,0 1-1,-1 0 1,1 0 0,-1 0 0,0 1-1,0-1 1,0 1 0,0-1-1,0 1 1,-1 0 0,1 0-1,0 1 1,-1-1 0,0 1 0,1-1-1,-1 1 1,0 0 0,0 1-1,0-1 1,0 1 0,1-1-1,-1 1 1,0 0 0,-6 1 0,-1 1 4,0 1 1,0 0-1,0 1 1,0 0-1,0 1 1,1 0-1,0 0 1,0 1-1,1 1 1,-1-1-1,1 2 1,1-1-1,0 1 1,-8 9-1,-2 5 33,0 0 0,2 2-1,1-1 1,-19 41-1,28-52-11,1 1-1,1 0 1,-1 0-1,2 0 1,0 0-1,-2 23 1,4-30-15,1-1 1,0 0 0,0 0 0,0 1 0,1-1-1,0 0 1,0 0 0,0 0 0,1 0 0,-1 0 0,1 0-1,0 0 1,1 0 0,-1-1 0,1 1 0,0-1 0,0 0-1,0 0 1,1 0 0,4 5 0,-5-7-1,0 0-1,0 0 1,1 0-1,-1 0 1,1 0 0,-1-1-1,1 0 1,0 1-1,-1-1 1,1-1 0,0 1-1,0 0 1,0-1-1,0 0 1,-1 0 0,1 0-1,0 0 1,0-1-1,0 0 1,0 0 0,-1 0-1,1 0 1,0 0-1,-1-1 1,1 1 0,-1-1-1,1 0 1,-1 0 0,0 0-1,4-4 1,3-2 10,0-1 0,0 0 0,-1-1 1,0 0-1,-1 0 0,0-1 0,10-17 0,-3-2-24,-2-1 0,0 0-1,-2 0 1,-1-1 0,9-60 0,-10 28 44,-3 0 1,-3-68 0,-3 95 203,-2 0 0,-2 0 0,-12-53 0,16 89-202,0 0 1,0 0-1,-1 0 0,1 0 0,0 0 1,-1 0-1,1 0 0,0 0 0,-1 0 1,1 0-1,-1 1 0,1-1 0,-1 0 0,0 0 1,1 1-1,-2-2 0,2 2-10,-1 0 0,1 0 0,0 0 0,-1 0 0,1 0 0,0 0 0,-1 1 0,1-1 0,0 0 0,-1 0 0,1 0 0,0 0 0,0 1 0,-1-1 0,1 0 0,0 0 0,0 1 0,-1-1 0,1 0 0,0 0 0,0 1 0,-1-1 0,1 0 0,0 1 1,0-1-1,0 0 0,0 1 0,0-1 0,0 1 0,-11 35 686,4 7-511,2 0-1,2-1 1,4 79 0,6-41-117,19 87-1,-17-121-340,1-1 0,3 0 0,2-1 0,21 44 0,-34-85 121,-1 1 0,1-1 0,0 0 1,0 0-1,1 0 0,-1 0 0,1 0 1,5 5-1,-7-7 69,0-1 0,1 1 0,-1 0 0,0-1 0,1 1 0,-1-1 0,0 1 0,1-1 0,-1 0 0,1 1 0,-1-1 0,0 0 0,1 0 0,-1 0 0,1 0 0,-1 0 0,1-1 0,-1 1 0,0 0 0,1-1 0,-1 1 0,1-1 0,-1 1 0,0-1 0,2-1 0,18-12-1117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 7306,'4'-28'5451,"-2"21"-4054,-1 16-185,-10 107-444,0 11-745,10-109-37,0 0 0,3 21 1,-3-35 14,0 1 0,0-1 1,0 0-1,1 1 1,0-1-1,-1 0 1,1 0-1,1 0 0,-1 0 1,0 0-1,1 0 1,0-1-1,0 0 0,4 4 1,-6-6 6,0 0 1,1 0-1,-1 0 1,1 0-1,-1 0 0,1 0 1,-1-1-1,1 1 1,-1 0-1,1-1 1,0 1-1,-1-1 0,1 0 1,0 0-1,0 0 1,-1 0-1,1 0 1,0 0-1,-1 0 0,1 0 1,0-1-1,-1 1 1,1 0-1,0-1 1,-1 0-1,1 1 1,-1-1-1,1 0 0,-1 0 1,1 0-1,-1 0 1,0 0-1,1 0 1,-1 0-1,0 0 0,0-1 1,2-1-1,0-2 0,0 1 0,0-1 1,0 0-1,0 0 0,-1 0 0,0 0 0,0 0 0,0-1 0,-1 1 0,2-8 0,-2-2-20,-1 1 0,-1-1 0,0 0 0,0 1 0,-2-1 0,1 0 0,-2 1 0,0 0 0,-7-15 1,0 4-329,0 2 0,-1-1 1,-2 1-1,-18-23 0,14 28-856,18 17 1121,-1 1 0,0 0 0,1 0 0,-1 0 0,0 0 0,1 0 0,-1 0 0,0 0 0,1 0 0,-1 0 0,0 0 0,1 0 0,-1 0 0,0 0 0,1 0 0,-1 1 0,1-1 0,-2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12699,'4'0'4433,"4"8"-3977,-2 7-544,-15 17-440,-11 13-257,-4 8-495,-11 4-168,-7-2-361,9-3-287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9034,'16'-1'3265,"9"-2"-2521,9-10-728,-1-2-232,5-6-824,-1-5-145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293 142 5297,'3'-19'2979,"-2"17"-2933,-1 0 1,1 0-1,-1 0 0,0 0 0,1 0 1,-1 0-1,0 0 0,0-1 1,0 1-1,0 0 0,-1 0 1,0-3-1,-1 0 25,0 0-1,0 0 1,0 0 0,0 0 0,-1 1 0,0-1-1,0 1 1,0 0 0,-1 0 0,1 0 0,-1 0-1,0 1 1,0-1 0,-1 1 0,1 0 0,0 0-1,-9-3 1,6 3-16,0 0 1,-1 0-1,1 1 0,0 1 0,-1-1 0,1 1 0,-1 0 1,0 1-1,1 0 0,-1 0 0,-13 2 0,15 0-33,1 0 0,-1 0-1,0 0 1,1 1 0,0 0-1,0 0 1,0 0 0,0 0-1,0 1 1,0 0 0,1 0-1,0 0 1,0 1 0,0-1 0,1 1-1,-1 0 1,1 0 0,0 0-1,-3 7 1,1 0 28,-1 1 1,1 0-1,1 0 0,0 0 1,1 0-1,1 1 0,-2 16 0,4-25-24,0 0-1,0 0 0,0 0 0,0 0 1,1 0-1,0 0 0,0 0 0,0 0 1,1 0-1,-1 0 0,5 7 0,-4-9-4,0 0-1,1 0 1,-1 0-1,1 0 1,0-1 0,-1 1-1,1-1 1,0 0-1,0 0 1,1 0-1,-1 0 1,0-1-1,1 1 1,-1-1 0,1 0-1,6 1 1,18 3 103,1-1 0,1-2 0,54-3 0,-44 0 67,44 4-1,-83-3-180,29 6 82,-30-6-92,1 0-1,-1 0 1,1 0 0,-1 0 0,1 1 0,-1-1 0,1 0-1,-1 0 1,1 1 0,-1-1 0,1 0 0,-1 1 0,1-1-1,-1 0 1,1 1 0,-1-1 0,0 1 0,1-1 0,-1 0-1,0 1 1,1-1 0,-1 1 0,0-1 0,0 1-1,0-1 1,1 1 0,-1-1 0,0 1 0,0 0 0,0-1-1,0 1 1,0-1 0,0 1 0,0-1 0,0 1 0,0-1-1,0 1 1,0 0 0,0-1 0,0 1 0,-1-1 0,1 1-1,0-1 1,0 1 0,-1-1 0,1 1 0,-1 0 0,-5 7-10,0-1 0,-1 1 0,0-1 0,0-1 0,-17 12 0,-48 28-39,49-33 1,-133 73-1208,127-71 801,-28 14-613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9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11979,'-4'28'4112,"-4"44"-3848,-3 4-304,-1 7-152,3 3-88,1-10-80,2-4 8,8-6 72,-2-10 80,6-11 64,1-5-72,1-21-264,1-6-200,-1-18-504,-2-10-401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6681,'14'1'1164,"-1"0"-1,1 1 0,13 4 1,-17-4-1198,0 1 1,0-2-1,0 1 1,0-1-1,0-1 0,1 0 1,9-2-1,-4-1 98,0-1-1,0 0 0,26-12 1,-34 13 56,0-1 1,-1 0 0,1 0-1,-1-1 1,0 0-1,0 0 1,-1-1 0,11-11-1,-16 16-94,-1 1 1,1-1-1,0 0 0,-1 0 0,1 1 0,-1-1 0,1 0 0,-1 0 0,1 0 0,-1 0 0,1 0 1,-1 0-1,0 0 0,0 1 0,1-1 0,-1 0 0,0 0 0,0 0 0,0 0 0,0 0 1,0 0-1,0 0 0,0 0 0,0 0 0,-1-1 0,0 1-8,1 0-1,-1 0 1,0 1 0,0-1-1,0 0 1,0 1 0,0-1-1,0 1 1,0-1 0,0 1-1,0-1 1,0 1 0,0 0-1,0 0 1,0-1-1,0 1 1,0 0 0,-2 0-1,-5 0 22,0 0-1,-1 0 0,1 1 1,-14 3-1,14-2-33,-1 1 0,0 0 1,1 0-1,0 1 0,-1 0 0,2 0 1,-11 8-1,13-9-5,1 1-1,0 0 1,0 0 0,0 0 0,1 0-1,-1 1 1,1-1 0,0 1 0,0 0-1,1 0 1,0 0 0,0 1 0,-2 6 0,0 2 17,2 0-1,-1 0 1,2 0 0,-1 26 0,2-35-19,0 0 0,1 0-1,-1-1 1,1 1-1,0 0 1,0 0-1,0-1 1,1 1 0,0-1-1,-1 1 1,2-1-1,-1 0 1,0 0-1,1 0 1,0 0 0,0 0-1,0 0 1,4 3-1,-4-6 0,0 1 0,0 0 0,0-1 1,0 0-1,1 0 0,-1 0 0,0 0 0,0 0 0,1-1 0,-1 1 0,1-1 0,-1 0 0,0 0 0,1-1 0,-1 1 0,1 0 0,-1-1 0,0 0 1,0 0-1,1 0 0,-1 0 0,3-2 0,5-2 10,0-1 1,-1 0-1,0-1 0,17-14 1,-10 7-20,-1-2 0,-1 1 0,-1-2 1,0 0-1,14-24 0,-21 30 6,-1 0 0,0-1 0,-1 0 0,0 0 0,-1 0 0,0-1 0,-1 1 0,0-1 0,-1 0 1,0-17-1,-2 29 9,1 0 0,-1 0 1,0 1-1,0-1 0,0 0 1,0 0-1,0 1 0,-1-1 1,1 0-1,0 1 0,0-1 0,0 0 1,-1 0-1,1 1 0,0-1 1,-1 0-1,1 1 0,0-1 1,-1 1-1,0-2 0,1 2 4,-1 0-1,1 0 0,-1 0 1,1 0-1,-1 0 0,1 0 1,-1 0-1,1 0 0,0 1 1,-1-1-1,1 0 0,-1 0 1,1 0-1,0 0 1,-1 1-1,1-1 0,-1 0 1,1 0-1,0 1 0,-1-1 1,1 0-1,0 1 0,-1-1 1,1 1-1,-21 30 206,-46 118-23,59-128-180,1 1 1,1 1 0,1-1-1,1 1 1,-1 24-1,4-42-24,1 0 0,0-1 0,1 1 0,-1-1 0,1 1 0,0-1 0,0 0 0,2 6 0,-2-9-3,-1 0 1,1 0 0,-1 0-1,1 0 1,-1-1 0,1 1-1,0 0 1,-1 0 0,1 0-1,0-1 1,0 1 0,-1 0-1,1-1 1,0 1 0,0-1-1,0 1 1,0-1 0,0 1-1,0-1 1,0 1-1,0-1 1,0 0 0,0 0-1,0 0 1,0 1 0,0-1-1,0 0 1,0 0 0,0 0-1,1-1 1,-1 1 0,0 0-1,0 0 1,0-1 0,0 1-1,0 0 1,0-1 0,1 0-1,26-19-533,3-9-179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06:24:2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15 8218,'-8'-3'282,"0"0"1,0 1-1,0 0 0,0 0 1,-1 1-1,1 0 1,0 0-1,-1 1 0,1 0 1,0 1-1,-1 0 1,-7 1-1,-3 2-300,2 1 0,-1 1 0,0 0 0,-20 12 0,18-7 30,1 1 1,0 1 0,0 0-1,1 2 1,1 0 0,1 1-1,0 0 1,1 2 0,1 0 0,-24 38-1,9-3 35,2 0 1,-38 111-1,54-137-28,2 1 1,1 0-1,1 1 1,-4 43-1,10-67-21,1 0 0,0-1 0,1 1 0,-1-1 0,1 1 0,0 0 0,0-1 0,1 0 0,-1 1-1,1-1 1,0 0 0,0 0 0,0 0 0,1 0 0,-1 0 0,1 0 0,0-1 0,0 1 0,1-1 0,-1 0 0,0 0-1,1 0 1,0 0 0,0-1 0,6 4 0,6 1 4,1-1 1,0 0-1,0-1 0,0-1 0,22 2 1,-31-5 7,49 6 133,106-1 0,-41-4 392,-200 20 277,13-6-1207,2 3 0,-67 31 0,41-7-646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1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7786,'-23'80'5615,"-12"47"-5140,31-107-621,1 0-1,0 0 1,2 0 0,1 29-1,6-19 321,-6-29-137,0 1 0,1-1 1,-1 0-1,1 0 0,-1 0 0,1 0 0,0 0 1,-1 0-1,1 0 0,0 0 0,0 0 0,0 0 1,-1 0-1,1 0 0,0-1 0,0 1 0,0 0 1,0 0-1,1-1 0,-1 1 0,2 0 0,-3-3-33,1 0 0,0-1 0,0 1 0,-1 0 0,1 0 0,-1-1 0,0 1 0,0 0 0,0 0 0,0-1 0,0-3 0,0-7 10,1-13-45,1 1 1,1-1 0,13-49-1,-14 68 1,0 0 0,1 0 0,0 0 0,0 1 0,0-1 0,1 1 0,0 0 0,0 0 0,1 0 0,0 0 0,0 1 0,0 0-1,0 0 1,1 0 0,0 1 0,0 0 0,0 0 0,1 0 0,12-5 0,1 3-101,0 1 0,25-3 1,-19 7-446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2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10738,'1'1'277,"0"-1"-1,0 1 1,-1 0-1,1 0 1,0 0-1,-1 0 1,1 0-1,-1 0 1,1 0-1,-1 0 1,0 0-1,1 0 1,-1 0-1,0 1 1,0-1-1,0 0 1,0 0-1,0 0 1,0 2-1,-2 26-904,1-26 959,-46 302-613,36-153 415,-4 26-356,11-167-895,2-22-852,2-8 85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2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2 145 5641,'-1'-2'3033,"1"-1"-665,5 3-1175,-5 0-217,0 0-384,18-1-160,57-16-320,-34-2-192,8-8-432,5-1-216,8 4-592,9 1 1055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2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14 8002,'-6'-13'4004,"6"13"-3977,0 0 0,-1 0 0,1 0 0,0 0 0,0 0 0,0 0 0,0 0 0,0 0 0,0 0 0,-1 0 0,1 0 0,0 0 0,0 0-1,0 0 1,0 0 0,0 0 0,-1 0 0,1 0 0,0 0 0,0 0 0,0 0 0,0 0 0,0 0 0,0 0 0,0 0 0,-1 0 0,1 0 0,0 1 0,0-1 0,0 0 0,0 0 0,0 0 0,0 0-1,0 0 1,0 0 0,0 0 0,0 0 0,-1 1 0,1-1 0,0 0 0,0 0 0,0 0 0,0 0 0,0 0 0,0 0 0,0 1 0,0-1 0,0 0 0,-6 32-108,6-28 181,-8 62-6,-29 172 1112,38-240-1540,5-18 160,1 1-1,13-24 0,-13 30 209,2 1-1,-1 1 1,1 0-1,1 0 1,0 0 0,1 1-1,16-12 1,-24 20-16,1-1 1,-1 1-1,1 0 1,-1 0 0,1 1-1,0-1 1,-1 1-1,1 0 1,0 0-1,0 0 1,0 0 0,0 1-1,0-1 1,0 1-1,0 0 1,0 0-1,0 1 1,0-1 0,0 1-1,0 0 1,0 0-1,0 0 1,0 1-1,0-1 1,-1 1 0,1 0-1,-1 0 1,1 0-1,-1 0 1,6 6-1,-2-1 11,1 1 0,-2-1 0,1 1 0,-1 0-1,-1 1 1,1-1 0,-2 1 0,1 0 0,-1 1-1,0-1 1,-1 1 0,0-1 0,-1 1 0,0 0 0,0 0-1,-1 0 1,0 0 0,-1 1 0,0-1 0,-1 0-1,-2 12 1,0-4-2,-1 0 0,-1 0 0,0 0 0,-2-1 0,0 0 0,-1 0 0,0-1 0,-1 0 0,-1 0 0,-22 25 0,21-28-269,-1 0-1,0-1 1,-1-1-1,0 0 1,-29 17-1,11-11-1038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2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10458,'12'-2'3905,"10"-1"-3089,2 3-608,-2 3-352,-1-3-168,10 0-176,-2-3-120,17-7-256,-1-3-176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2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9634,'8'-9'3857,"1"-8"-2537,6 17-720,1 0-144,1 30-304,-2 13-56,-6 28-176,-1 11-96,-8 10-24,1 3-48,-2-2 56,-4-1 32,2-6-72,-3-11-48,0-22-208,-2-10-64,-4-26-400,0-11-353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2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10082,'9'-12'1755,"2"1"0,14-13 0,-3 7-1600,1 0 0,1 2 0,37-18 0,-33 19-123,1 1-1,31-8 0,-49 17-20,1 1 0,-1 1 1,1 0-1,0 0 0,0 1 0,0 1 1,0 0-1,17 3 0,-25-3-6,-1 1 0,0-1 0,0 1 0,1 0 0,-1 1 0,0-1 0,0 0 0,0 1-1,0 0 1,-1-1 0,1 1 0,0 0 0,-1 0 0,1 1 0,-1-1 0,4 5 0,-5-4-5,1-1 0,-1 1 0,0 0 0,0 0 0,0-1 0,-1 1 0,1 0-1,-1 0 1,1 0 0,-1 0 0,0 0 0,0 0 0,0 0 0,-1 0 0,1 0 0,-1 0 0,1-1 0,-1 1 0,-2 5 0,-4 8-131,-1 0 0,0 0 0,-1-1 0,-1 0 0,-14 17 0,0-4-673,-41 37 0,23-28-286,3-4-101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2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22 9834,'-33'105'4755,"-12"42"-4573,39-123-261,2 1 0,0 0 0,0 49 0,4-70 87,0 0-1,0-1 1,1 1 0,-1 0-1,1-1 1,0 1 0,0-1-1,1 1 1,-1-1 0,1 0-1,3 6 1,-4-8 10,0 0 0,0 1 0,0-2 1,0 1-1,0 0 0,0 0 0,0 0 0,0 0 0,0-1 0,1 1 0,-1 0 0,0-1 0,0 1 1,1-1-1,-1 0 0,1 1 0,-1-1 0,0 0 0,1 0 0,-1 0 0,0 0 0,1 0 1,-1 0-1,1 0 0,-1 0 0,0-1 0,1 1 0,-1 0 0,0-1 0,1 1 0,-1-1 0,2-1 1,6-3 99,-1-1 0,1 1 1,-1-2-1,-1 1 0,1-1 1,-1 0-1,-1-1 0,1 1 1,-1-1-1,7-12 0,-2 0-14,0 1 0,-2-1 0,13-37 0,-15 35-130,0 0 0,-2 0-1,0 0 1,-2 0 0,0-1-1,-2 0 1,-2-39 0,1 59-1,-1 1 1,1-1-1,-1 0 1,1 1 0,-1-1-1,0 1 1,0-1-1,0 1 1,-1-1 0,1 1-1,-1 0 1,1-1-1,-1 1 1,0 0 0,1 0-1,-1 0 1,0 1-1,0-1 1,-1 0 0,1 1-1,0-1 1,0 1-1,-1 0 1,1 0 0,-1 0-1,-2-1 1,1 1-70,0 0 1,0 1 0,0 0 0,0 0 0,0 0-1,0 0 1,0 0 0,0 1 0,0 0-1,0 0 1,1 0 0,-1 0 0,0 1-1,0-1 1,1 1 0,-1 0 0,-4 4-1,2-2-117,1 1 0,-1 0-1,1 0 1,-4 6-1,-19 25-980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2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348 454 7650,'0'-1'198,"0"0"0,0 1 1,0-1-1,0 0 1,0 1-1,0-1 0,0 0 1,-1 1-1,1-1 0,0 0 1,0 1-1,-1-1 1,1 0-1,-1 1 0,1-1 1,0 1-1,-1-1 1,1 1-1,-1-1 0,0 1 1,1-1-1,-1 1 1,0-1-1,-20-4 960,-25 8-1819,42-2 926,-9 0-284,0 2 0,0 0 1,0 0-1,1 1 0,-1 1 0,1 0 0,1 0 0,-1 2 0,1-1 0,0 1 0,0 1 0,0 0 0,1 0 0,1 1 0,0 1 0,0-1 0,0 2 0,2-1 0,-1 1 0,1 0 0,1 0 0,0 1 0,0 0 0,1 0 0,1 0 0,0 1 0,1 0 0,-3 16 0,6-28 19,-2 13 29,1-1-1,0 1 0,1 0 0,2 17 0,-2-28-21,0 0 0,1-1 0,0 1 0,0 0 0,0 0 0,0-1 0,0 1 0,0-1 0,1 1 0,-1-1 0,4 5 0,-3-6-5,-1 0 0,1 0-1,-1 0 1,1 0 0,-1 0 0,1 0 0,0 0 0,-1-1 0,1 1 0,0 0 0,0-1 0,0 0 0,-1 1 0,1-1 0,0 0-1,0 0 1,0 0 0,0 0 0,0 0 0,2-1 0,1 0-2,1 0 1,0-1-1,-1 0 0,1 0 0,-1-1 1,0 1-1,0-1 0,0 0 0,0-1 1,0 1-1,0-1 0,-1 0 0,5-5 1,3-5-9,0 0 1,-2-1 0,11-17 0,13-26-116,-2-1 0,32-87 0,-51 111 165,-2-1 0,-1-1 0,-2 1 0,-1-2 1,2-67-1,-8 93 67,-1-1 1,-1 1-1,0-1 1,0 1-1,-2 0 1,1 0-1,-1 0 1,-1 0-1,-9-19 1,13 30-80,-1-1 1,1 1 0,-1 0 0,0 0 0,1 0 0,-1 0-1,0-1 1,0 1 0,0 0 0,0 0 0,0 1 0,0-1-1,0 0 1,0 0 0,0 0 0,0 1 0,-1-1 0,-1 0-1,2 1-3,0 0 1,1 0-1,-1 0 0,0 0 0,0 0 0,0 0 0,0 1 0,0-1 0,0 0 0,1 1 0,-1-1 0,0 0 0,0 1 0,1-1 1,-1 1-1,0-1 0,0 1 0,1 0 0,-1-1 0,1 1 0,-2 0 0,-1 4 54,-1 0 1,1 0-1,0 0 1,1 0-1,-1 1 0,1-1 1,-2 8-1,-5 21 122,2 1 0,2 0 0,-2 59 1,11 108 158,65 421-1410,-66-604-95,0-8-360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2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66 9994,'0'-2'369,"-1"0"-1,1 0 1,-1 0-1,0 1 1,1-1 0,-1 0-1,0 0 1,0 1-1,0-1 1,-1 0-1,-1-1 1,-19-14 617,12 12-1093,1 0-1,-1 1 0,-12-3 1,19 6 48,0 0 1,0 0 0,0 1 0,0-1 0,0 1-1,0-1 1,0 1 0,0 0 0,0 0 0,-1 0-1,1 1 1,0-1 0,0 1 0,0 0 0,0-1-1,-4 3 1,5-1 42,0-1-1,0 1 1,1 0-1,-1-1 1,1 1-1,-1 0 1,1 0-1,0 0 1,-1 0-1,1 0 1,0 0-1,1 1 1,-1-1-1,0 0 1,1 0 0,-1 1-1,1-1 1,-1 1-1,1-1 1,0 0-1,0 1 1,1 2-1,-1 1 37,0-1 0,0 1 0,1-1 0,-1 1 0,1-1 0,1 1 0,-1-1 0,1 0 0,0 1 0,0-1-1,1 0 1,-1 0 0,1-1 0,0 1 0,1 0 0,-1-1 0,1 0 0,0 0 0,0 0 0,0 0 0,0-1 0,1 1 0,-1-1 0,1 0-1,0-1 1,0 1 0,0-1 0,0 0 0,0 0 0,1-1 0,-1 1 0,1-1 0,-1 0 0,11 0 0,21 0 114,1-2 0,-1-2 0,1-1 1,48-12-1,-83 16-106,2-1 17,31-3 502,-36 4-537,0 0 0,0 0 1,0 0-1,0 0 1,1 0-1,-1 0 0,0 0 1,0 0-1,0 0 0,0 1 1,1-1-1,-1 0 1,0 0-1,0 0 0,0 0 1,0 0-1,0 0 1,1 0-1,-1 0 0,0 1 1,0-1-1,0 0 0,0 0 1,0 0-1,0 0 1,0 1-1,0-1 0,0 0 1,0 0-1,1 0 0,-1 0 1,0 1-1,0-1 1,0 0-1,0 0 0,0 0 1,0 0-1,0 1 1,0-1-1,-4 10 187,-9 10-25,-5 0-182,0-1 0,0 0 0,-2-2 1,0 0-1,-43 26 0,-125 57-1986,140-76 949,33-16 1759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06:24:2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8946,'-7'16'3129,"-3"32"-2825,3 8-144,7 23-136,5 8-32,9 21 0,-4 1 0,7 8-96,0-8-112,-1-15-505,-4-12-231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2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1 807 11306,'13'-26'4497,"2"-7"-4802,90-200-1673,-67 159 1415,-4-2 0,29-94 0,-50 122 866,14-98 0,-29 155-165,-1 1 0,0-1 0,-6 15 0,-1 3-63,-22 64 109,-53 160 230,65-181-289,-17 119 0,32-157-40,1 1-1,2 0 1,1 0-1,2 0 1,9 61-1,-8-87-59,-1-1 0,1 1-1,0-1 1,1 0 0,0 1 0,0-1-1,0-1 1,0 1 0,1 0 0,0-1-1,7 8 1,-9-12-28,0 1 0,0 0 0,0-1-1,0 1 1,0-1 0,1 1 0,-1-1 0,0 0 0,1 0 0,-1 0-1,1 0 1,0-1 0,-1 1 0,1-1 0,-1 1 0,1-1-1,0 0 1,-1 0 0,1 0 0,0-1 0,-1 1 0,1-1 0,-1 1-1,1-1 1,0 0 0,-1 0 0,0 0 0,1 0 0,-1 0-1,1 0 1,2-3 0,4-2-43,-1-1 0,0 0-1,0-1 1,-1 0 0,1 0-1,-2 0 1,7-10 0,39-72-312,-30 50 226,3-3 15,41-78-45,-53 96 164,-2-1 0,14-49 0,-23 68 15,0 0 0,-1-1 1,-1 1-1,1-1 1,-1 1-1,-2-11 0,2 16-2,0 1-1,0 0 1,0-1-1,0 1 0,0 0 1,-1 0-1,1-1 0,0 1 1,-1 0-1,1 0 1,-1 0-1,1 0 0,-1-1 1,0 1-1,0 0 0,1 0 1,-1 0-1,0 0 1,0 1-1,0-1 0,0 0 1,0 0-1,0 0 0,0 1 1,0-1-1,-1 1 1,1-1-1,0 1 0,0-1 1,0 1-1,-1 0 0,1-1 1,0 1-1,0 0 1,-1 0-1,1 0 0,0 0 1,-1 0-1,1 0 0,0 0 1,0 1-1,-1-1 1,1 0-1,0 1 0,0-1 1,-2 1-1,-2 2 29,0 0-1,0 0 1,1 0-1,-1 0 1,1 1-1,0-1 1,0 1 0,0 0-1,1 0 1,-1 1-1,1-1 1,0 1-1,0 0 1,0 0 0,1 0-1,-4 10 1,0 2 28,1 0-1,0 0 1,-4 35 0,5-23-67,2-1 0,1 1 1,1-1-1,2 1 0,1-1 0,8 41 0,-9-64-13,-1 1 0,1 0 0,0-1 0,0 1 0,1-1 0,0 0-1,0 1 1,0-1 0,0-1 0,6 7 0,-6-9 4,-1 0-1,1 0 1,-1 0 0,1 0 0,0 0-1,0-1 1,0 1 0,0-1 0,0 0-1,0 0 1,0 0 0,1 0 0,-1 0-1,0-1 1,1 1 0,-1-1 0,0 0-1,1 0 1,5-1 0,0-1 3,1-1 1,0 1-1,-1-1 0,0-1 1,0 0-1,0 0 1,0-1-1,-1 0 0,0 0 1,0-1-1,0 0 0,-1-1 1,0 0-1,0 0 1,8-11-1,5-8-12,-2 0 0,-1-2-1,19-40 1,-27 49 0,2-1 65,-1 0 0,-1-1 0,0 0 0,-2 0 0,-1-1 0,5-27 0,-12 39 257,-3 20-157,-4 21-46,-4 39-81,3 1 0,-1 88 0,11-152 80,1-6-24,4-13 21,5-23-37,-11 34-62,18-65 37,23-70 78,-34 118-48,0 0-1,2 0 1,0 1 0,1 0-1,12-16 1,-19 29-7,1 0 0,-1 0 0,1 1 0,0-1 0,-1 1 0,2 0 0,-1 0 0,8-4 0,-11 6-39,1 1-1,-1-1 0,1 1 1,-1-1-1,1 1 1,-1-1-1,1 1 0,-1 0 1,1 0-1,0 0 1,-1 0-1,1 0 0,-1 0 1,1 0-1,-1 1 1,1-1-1,0 0 0,-1 1 1,0-1-1,1 1 1,-1 0-1,1-1 0,-1 1 1,0 0-1,1 0 1,-1 0-1,0 0 0,0 0 1,0 0-1,0 0 0,2 2 1,1 4 10,0 0 1,0 0-1,0 0 0,-1 1 0,0-1 1,-1 1-1,0 0 0,0-1 1,2 16-1,1 79-61,-4-83 11,-1 38-492,-12 102 0,11-153 412,0 0-1,0 0 1,0 0-1,0 0 1,-1 0 0,0-1-1,0 1 1,-1 0-1,0-1 1,-5 9-1,7-13 52,1 0 0,-1 0-1,0-1 1,1 1 0,-1 0 0,0-1-1,1 1 1,-1-1 0,0 1 0,0 0-1,0-1 1,1 0 0,-1 1-1,0-1 1,0 1 0,0-1 0,0 0-1,0 0 1,0 0 0,0 1 0,0-1-1,0 0 1,0 0 0,0 0 0,0 0-1,0-1 1,1 1 0,-1 0 0,0 0-1,0-1 1,0 1 0,0 0-1,0-1 1,0 1 0,0-1 0,1 1-1,-1-1 1,0 1 0,0-1 0,1 0-1,-2 0 1,-21-21-1486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2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17 114 6545,'-3'0'3201,"0"-5"-1104,-6-3-745,7 1-184,5-8-384,5-1-152,24-1-440,-3-2-200,12 5-328,2 2-160,-1 12-248,3 4-136,-2 10-440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3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 8034,'0'-10'937,"1"0"0,0 0 0,3-11 1,20-55-932,-14 47 420,-5 14-321,43-119 907,-38 110-705,1 0 0,1 1-1,20-28 1,-23 42-10,-3 13 54,-4 20 59,-14 157 739,-1 13-935,11-121-2360,0-56 715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3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81 9026,'-3'3'3441,"-4"3"-2649,5-1-360,2-5-328,0-2-104,17-1-48,55-10-120,-37 2-144,3-1-96,3 3-176,1-5-65,2 0-399,-7-3 416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4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65 111 6777,'1'-12'5634,"-10"35"-4507,-6 39-607,3 2 0,-6 78 0,14-38-324,13-312-871,-5 143 640,-4 59 37,9-93-9,-7 86 14,0 1-1,1-1 0,1 1 0,0 0 0,10-20 0,-14 30-3,1 1-1,0-1 0,0 1 0,0-1 0,0 1 0,0-1 0,0 1 0,0 0 1,0 0-1,1 0 0,-1-1 0,0 1 0,1 0 0,-1 1 0,2-2 0,-1 2 0,-1 0-1,0 0 0,0 0 0,0 0 0,0 0 0,0 0 0,0 0 1,0 0-1,0 0 0,0 1 0,0-1 0,0 0 0,0 1 0,0-1 1,0 1-1,0-1 0,0 1 0,0 0 0,0-1 0,-1 1 0,1 0 1,0 0-1,1 1 0,-1 0-37,0-1 0,0 1-1,0 0 1,0 0 0,0 0 0,0 1 0,-1-1 0,1 0 0,-1 0-1,1 0 1,-1 0 0,0 1 0,0-1 0,0 0 0,0 5 0,1 15 32,-1-15 27,2 39 42,-3-43-40,1 0 0,-1 1 0,0-1 0,0 1 0,0-1 0,0 0 0,0 1 0,-1-1 0,1 0 0,-1 0 0,0 0 0,-4 5-1,-23 33 225,26-36-266,0 0-1,0 0 1,0 0-1,-1 0 0,1 0 1,-1-1-1,-1 0 1,1 1-1,0-2 0,-1 1 1,0 0-1,0-1 1,-6 3-1,12-6 12,-1 0 0,0 0 0,0 0 0,0-1 0,0 1 0,0 0 1,0 0-1,0 0 0,0 0 0,0 0 0,0-1 0,0 1 0,0 0 0,0 0 0,0 0 0,0 0 0,0 0 0,0-1 0,-1 1 0,1 0 0,0 0 0,0 0 0,0 0 1,0 0-1,0 0 0,0-1 0,0 1 0,0 0 0,0 0 0,0 0 0,-1 0 0,1 0 0,0 0 0,0 0 0,0 0 0,0 0 0,0 0 0,0 0 0,-1 0 0,1-1 1,0 1-1,0 0 0,0 0 0,0 0 0,0 0 0,-1 0 0,1 0 0,0 0 0,0 1 0,11-13-86,-2 6 111,0 1 1,0 1 0,1 0 0,12-5-1,-17 7-4,-3 2 0,-1-1-1,1 1 1,0 0 0,-1-1 0,1 1-1,0 0 1,-1 0 0,1 0-1,-1 0 1,1 0 0,0 0-1,-1 1 1,1-1 0,-1 0 0,1 1-1,0-1 1,-1 1 0,1 0-1,-1 0 1,0-1 0,1 1-1,-1 0 1,0 0 0,1 0 0,-1 0-1,0 0 1,0 1 0,2 1-1,0 2 21,1 1 0,-1-1 0,0 1 0,0 0 0,2 8 0,-2-6-19,14 37 53,-13-30-39,1-1-1,1-1 1,0 1 0,0-1-1,16 23 1,-21-36-17,-1 1-1,1 0 1,0 0-1,0 0 1,-1-1 0,1 1-1,0 0 1,0-1 0,0 1-1,0-1 1,0 1-1,0-1 1,0 1 0,0-1-1,0 0 1,0 1 0,0-1-1,0 0 1,0 0 0,0 0-1,0 0 1,0 0-1,0 0 1,0 0 0,2 0-1,-1-1-4,1 0 0,-1 0-1,1 0 1,-1-1 0,0 1-1,0-1 1,0 1 0,0-1-1,0 0 1,3-2 0,1-4-44,0 0 0,0 0 0,-1-1 0,9-16 0,-11 17 25,0-1-1,-1 0 0,1 0 0,-2 0 0,1 0 1,-1 0-1,-1-1 0,0-14 0,-1 17 11,1 0 0,-1 0 0,0 0 0,-1 0 1,0 1-1,0-1 0,0 0 0,-1 1 0,0-1 0,-1 1 0,-6-10 0,10 15 0,0 1 0,-1-1-1,1 1 1,0-1 0,-1 1 0,1 0 0,-1-1 0,1 1 0,0-1-1,-1 1 1,1 0 0,-1-1 0,1 1 0,-1 0 0,1 0-1,-1-1 1,0 1 0,1 0 0,-1 0 0,1 0 0,-1 0 0,1-1-1,-1 1 1,0 0 0,1 0 0,-1 0 0,1 0 0,-1 1-1,0-1 1,0 0 0,0 1 0,0 0 0,0 0 0,0-1 0,0 1 0,1 0 0,-1 0 0,0 0 0,1 0 0,-1 0 0,1 0 0,-1 0 0,1 0 0,-1 1 0,-10 37 50,11-38-45,-2 16 12,0 0 0,2-1 0,0 1 0,3 26 0,-2-32-17,1 0 1,0-1-1,1 1 0,0-1 0,0 0 0,1 0 1,1 0-1,6 11 0,-10-19 3,1 0 0,0 1 0,0-1 0,0 0 0,0 0 0,0 0 0,0 0 0,0 0 0,1 0 0,-1-1 0,1 1-1,-1-1 1,1 0 0,0 0 0,0 0 0,-1 0 0,1 0 0,4 0 0,-3 0-2,0-1-1,1 0 1,-1-1-1,0 1 1,0-1-1,0 0 1,0 0-1,1 0 1,-1 0-1,-1-1 1,8-3-1,-4 1 4,0 0 0,0-1 0,0 0-1,-1 0 1,1-1 0,-1 1 0,-1-2 0,1 1 0,-1 0-1,0-1 1,0 0 0,5-12 0,0-9 20,-2 0 0,-1 0 0,-1-1 0,-1-1-1,1-28 1,-3 42 11,1 20 53,3 26 146,-6-23-171,17 72 544,-4-20-87,12 115-1,-21 42-667,-5-214 79,0 0 0,-1 0 0,1 0 0,0 0 1,-1 0-1,1 0 0,-1 0 0,0 0 0,0 0 0,1 0 0,-1 0 0,0-1 0,-1 1 0,1 0 0,0 0 0,-3 1 1,4-2 17,0-1 1,-1 0-1,1 1 1,-1-1-1,1 0 1,0 0-1,-1 1 1,1-1-1,-1 0 1,1 0 0,-1 0-1,1 0 1,-1 0-1,1 0 1,-1 0-1,1 0 1,-1 0-1,1 0 1,0 0 0,-1 0-1,1 0 1,-1 0-1,1 0 1,-1 0-1,1 0 1,-1-1-1,-1 0-49,1 0 0,0 0-1,1 0 1,-1 0 0,0 0-1,0 0 1,0 0-1,1 0 1,-1 0 0,0-1-1,1 1 1,-1 0 0,1 0-1,-1-3 1,-5-39-1969,5 31 1538,-2-25-983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4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5969,'0'-5'749,"-1"-2"41,1 0-1,1 0 1,-1 0-1,1 0 1,3-8-1,-4 13-679,1 0-1,0 0 1,0 1-1,-1-1 1,2 0 0,-1 1-1,0-1 1,0 1-1,0-1 1,1 1-1,-1-1 1,0 1-1,1 0 1,0 0-1,-1 0 1,1 0 0,0 0-1,-1 0 1,1 0-1,0 0 1,0 1-1,0-1 1,2 0-1,6-1 59,-1 1-1,1 0 0,0 1 1,0 0-1,0 1 1,0-1-1,-1 2 0,1 0 1,0 0-1,9 4 1,-15-5-145,-1 0 1,1 1 0,0 0 0,-1 0 0,0 0-1,0 0 1,1 0 0,-1 1 0,0-1 0,-1 1-1,1 0 1,3 4 0,-4-4-32,-1-1 1,0 1-1,0 0 1,0-1-1,0 1 1,0 0-1,-1 0 0,1-1 1,-1 1-1,0 0 1,0 0-1,0 0 0,0 0 1,0-1-1,0 1 1,-1 0-1,0 0 1,1 0-1,-2 2 0,0 1-78,-1-1 0,1 0 0,-1 0 0,0 0 0,-1 0 0,1-1 0,-1 1 0,0-1 0,0 0 0,-6 5 0,0 0-400,-1-1 0,-1-1-1,-14 8 1,10-6-871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4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0 428 9306,'30'-36'3862,"-20"25"-3844,0-1 1,-1 0-1,0-1 0,-1 0 0,7-14 1,-13 23-52,11-23 198,-2 0 1,14-54-1,-23 73-117,0 0-1,-1 0 1,0 0-1,-1-1 1,0 1-1,0 0 1,-1 0-1,0 0 1,0 0-1,-1 0 1,0 0 0,0 0-1,-1 0 1,0 0-1,-5-8 1,7 14-44,0 0 0,0 0 0,0 0 0,0 1 0,0-1 0,-1 0 0,1 1 0,0-1 0,-1 1 0,0 0 0,1-1 0,-1 1 0,0 0 0,0 0 0,1 0 0,-1 0 0,0 0 0,-2 0 0,2 1 5,1 0 1,-1 0-1,1 0 0,-1 0 1,1 0-1,-1 0 1,0 1-1,1-1 0,0 1 1,-1-1-1,1 1 0,-1-1 1,1 1-1,0 0 0,-1 0 1,1 0-1,0 0 1,-2 2-1,-2 1 27,1 1 0,0 0 0,1 0 0,-1 0 0,1 1 0,0-1 0,0 1-1,1 0 1,-1 0 0,-1 9 0,-5 26 76,3 1 1,1 0-1,2 1 0,1-1 0,3 1 0,2-1 0,1 0 0,2 0 1,12 44-1,-15-78-114,-1-1 1,1 1-1,0 0 1,0-1-1,6 8 1,-8-14-2,-1 1 0,1-1 0,0 0 0,0 1 0,0-1 0,0 0 0,0 0 0,0 0 0,0 0 0,1 0 0,-1 0 0,0-1 0,0 1 1,1 0-1,-1-1 0,1 1 0,-1 0 0,1-1 0,-1 0 0,0 1 0,1-1 0,0 0 0,-1 0 0,1 0 0,-1 0 0,1 0 0,-1 0 1,1 0-1,-1 0 0,1-1 0,-1 1 0,1-1 0,-1 1 0,0-1 0,3 0 0,4-5-25,-1 1 0,1-1 0,-1 0-1,0 0 1,0-1 0,-1 0 0,0 0 0,0-1 0,-1 1-1,0-1 1,0-1 0,6-13 0,-2 0 11,-1 1 0,-1-1 0,-1 0 0,4-25 0,-2-11 67,-18 103 15,2 1 1,2-1 0,0 83-1,6-125-64,1 0-1,-1-1 1,0 1-1,1 0 1,-1-1-1,1 1 0,0-1 1,0 1-1,0-1 1,0 1-1,2 2 0,-2-4 1,0 0 0,0 0-1,-1-1 1,2 1 0,-1 0-1,0 0 1,0 0-1,0-1 1,0 1 0,0-1-1,1 1 1,-1-1 0,0 1-1,0-1 1,1 0-1,-1 1 1,0-1 0,1 0-1,-1 0 1,0 0 0,1 0-1,-1 0 1,2-1-1,5 0 5,0-1-1,0 0 0,0 0 0,0-1 1,-1 0-1,15-8 0,43-31-275,-34 21-18,-22 15 239,0 0 0,0-1 0,-1-1 0,0 1 0,0-1 0,-1-1 0,12-17 0,-17 23-19,0 0 0,0-1-1,0 1 1,0-1 0,-1 0-1,1 1 1,-1-1 0,0 0-1,0 0 1,-1 0 0,1 0-1,-1 0 1,0 0 0,0 0-1,0 0 1,0 0 0,-1 1-1,0-1 1,0 0 0,0 0 0,0 0-1,0 0 1,-1 1 0,0-1-1,-2-4 1,-12-12-1531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11522,'0'2'3929,"0"-1"-3929,0-1-536,0 0-744,0 0-440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4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164 182 9330,'4'-2'440,"0"-1"0,0 0 0,0 0 0,-1 0 1,1 0-1,-1-1 0,0 1 0,0-1 0,4-6 0,-4 5-429,-1 1 0,0 0 0,0-1 0,0 0 0,0 1 0,-1-1 0,1 0 0,-1 0 0,-1 0 0,1 0 0,-1 0 0,1 0 0,-2 0 0,1 0 0,0 0 0,-1 0 0,0 0 0,0 1 0,0-1 0,-1 0 0,0 0 0,0 1 0,-5-9 0,6 11 1,0 1 0,0-1 0,0 1 1,0-1-1,-1 1 0,1 0 0,-1 0 0,1-1 0,-1 1 1,1 0-1,-1 1 0,1-1 0,-1 0 0,0 0 0,1 1 0,-1-1 1,0 1-1,0-1 0,0 1 0,1 0 0,-1-1 0,0 1 1,0 0-1,0 0 0,0 1 0,1-1 0,-1 0 0,0 1 0,0-1 1,0 1-1,1-1 0,-1 1 0,0 0 0,1 0 0,-1 0 0,-2 1 1,-2 3 67,-1 0 1,1 0 0,0 0 0,0 1 0,1-1 0,0 2-1,-5 6 1,-3 7 10,0 0 0,2 1-1,0 1 1,-12 36 0,19-44-142,-1 0 1,2 0 0,0 0-1,1 1 1,0-1-1,1 1 1,1-1 0,3 27-1,-3-38 40,0-1-1,0 0 0,1 1 1,0-1-1,-1 1 1,1-1-1,0 0 1,0 1-1,0-1 0,0 0 1,1 0-1,-1 0 1,1 0-1,-1 0 1,1 0-1,0 0 0,-1-1 1,1 1-1,3 1 1,-3-2-15,0 0 0,0 0 1,1-1-1,-1 1 1,1-1-1,-1 0 0,0 1 1,1-1-1,-1 0 1,1 0-1,-1 0 0,0-1 1,1 1-1,-1-1 0,0 1 1,3-2-1,7-3-214,1-1 0,-1 0-1,-1 0 1,0-1 0,17-14 0,-22 16 91,94-76-3182,-88 69 3328,1-1 0,-2 0 0,0 0 1,0-1-1,10-20 0,-18 29 170,-1 0 1,0 0-1,-1 0 0,1 0 1,-1-1-1,0 1 0,0-1 1,-1 1-1,0-10 0,0 12-70,0-1-1,0 1 1,-1 0-1,1 0 1,-1 0-1,1 0 1,-1 0-1,0 1 1,-1-1-1,1 0 0,0 0 1,-1 1-1,1-1 1,-1 0-1,0 1 1,0 0-1,0-1 1,-3-2-1,4 5-62,-1-1 0,1 1 1,0 0-1,0-1 0,-1 1 0,1 0 0,0 0 1,-1 0-1,1 0 0,0 0 0,-1 0 0,1 0 0,0 0 1,-1 0-1,1 1 0,0-1 0,0 1 0,-1-1 1,1 1-1,0-1 0,0 1 0,0 0 0,0-1 0,-1 1 1,1 0-1,0 0 0,0 0 0,1 0 0,-1 0 0,0 0 1,0 0-1,0 1 0,-5 5 54,1-1 0,1 1 0,-8 13 0,3 0-42,0 0-1,2 1 0,1 0 0,0 0 1,1 0-1,2 1 0,0-1 0,1 1 0,2 0 1,1 24-1,-1-45-46,0 1 0,0 0 1,0 0-1,1 0 0,-1 0 1,0-1-1,1 1 0,0 0 1,-1 0-1,1-1 0,0 1 1,0 0-1,0-1 0,0 1 1,0-1-1,0 1 0,0-1 1,2 2-1,-2-3 0,0 1 1,0-1-1,0 0 0,0 1 1,1-1-1,-1 0 1,0 0-1,0 0 1,0 0-1,0 0 0,0 0 1,0 0-1,0 0 1,0-1-1,0 1 0,0 0 1,0 0-1,0-1 1,0 1-1,0-1 0,0 1 1,1-2-1,6-3-20,-1-1-1,0 0 1,0 0-1,0 0 0,8-13 1,-2 2-38,0-1 1,-2 0-1,0-1 1,10-25-1,26-85 138,-28 72 139,-15 52-79,-3 11 2,-3 16 132,1-13-178,-15 124 852,14-107-874,2 1 0,0-1 1,5 28-1,-4-49-106,-1-1-1,1 1 0,0-1 1,0 0-1,1 1 0,-1-1 1,1 0-1,0 0 0,0 0 1,1 0-1,-1 0 0,1 0 1,0-1-1,3 4 0,-3-5-53,-1 0-1,1 0 1,0-1-1,-1 0 1,1 1-1,0-1 1,0 0-1,0 0 1,0-1-1,0 1 1,0-1-1,0 1 1,0-1-1,0 0 1,0 0-1,0 0 1,1-1-1,-1 1 1,0-1-1,0 1 1,4-3-1,26-9-1169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43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63 6969,'1'-7'1514,"-1"3"-1426,0 1 0,0-1 0,0 0 0,0 1 0,-1-1 0,1 0 0,-1 1 0,0-1 0,0 0 0,-3-4 0,4 7 82,0 1-1,0 0 0,0 0 1,0 0-1,-1-1 0,1 1 0,0 0 1,0 0-1,0 0 0,-1 0 1,1 0-1,0-1 0,0 1 0,0 0 1,-1 0-1,1 0 0,0 0 1,0 0-1,-1 0 0,1 0 0,0 0 1,0 0-1,-1 0 0,1 0 1,0 0-1,0 0 0,-1 0 0,1 0 1,0 0-1,0 0 0,0 0 1,-1 0-1,1 0 0,0 1 0,-1-1-157,1 0-1,0 0 0,0 0 0,0 0 0,0 0 0,-1 0 0,1 0 0,0 0 0,0 0 0,0 0 0,-1 0 1,1 0-1,0 0 0,0 0 0,0 0 0,0 0 0,-1 0 0,1 0 0,0 0 0,0 0 0,0 0 0,0 0 1,-1 0-1,1-1 0,0 1 0,0 0 0,0 0 0,0 0 0,0 0 0,-1 0 0,1 0 0,0-1 0,0 1 0,0 0 1,0 0-1,0 0 0,0 0 0,0-1 0,0 1 0,0 0 0,0 0 0,0 0 0,-1 0 0,1-1 0,0 1 1,0 0-1,0 0 0,0 0 0,0 0 0,0-1 0,0 1 0,1 0 0,-1 0 0,0 0 0,0-1 0,0 1 0,0 0 1,0 0-1,0 0 0,0 0 0,0 0 0,0-1 0,1 1 0,-2-2 170,-3 6-123,-4 8-49,1 1 1,1 0-1,-10 27 0,14-34-6,-1 3 1,0 0 0,1 1 0,0-1 0,1 1 0,0-1 0,1 1 0,0-1 0,0 1 0,4 18 0,-1-12 12,1-1 0,1-1 0,0 1 0,13 25 0,3-4 109,48 62 0,-8-13-74,-60-82-59,1-1-1,0 1 1,-1 0 0,1 0-1,-1 0 1,0 0-1,0 0 1,0 0 0,-1 0-1,1 0 1,0 6-1,-1-8 6,-1 0 0,1 1 0,0-1-1,0 0 1,-1 0 0,1 1-1,-1-1 1,1 0 0,-1 0 0,0 0-1,1 0 1,-1 0 0,0 0-1,0 0 1,0 0 0,0 0 0,0 0-1,0 0 1,0 0 0,0-1-1,0 1 1,0 0 0,0-1 0,-1 1-1,1-1 1,0 1 0,0-1-1,-1 1 1,1-1 0,-2 0 0,-2 1-30,-1 0 1,1-1 0,0 0 0,-1 0 0,1 0 0,0-1 0,0 1 0,-1-1 0,1 0 0,0-1 0,0 1 0,-8-5 0,10 5-44,-1-1 1,1 0-1,0 0 1,0 0-1,0 0 0,0 0 1,0 0-1,1-1 1,-1 0-1,1 1 1,-1-1-1,1 0 1,0 0-1,0 0 0,0 0 1,1-1-1,-1 1 1,-1-7-1,3 9 46,-1 0-1,1 0 1,0 0 0,0 0-1,0 0 1,0 0 0,1 0-1,-1 0 1,0 0 0,0-1-1,1 1 1,-1 1 0,0-1-1,1 0 1,-1 0 0,1 0-1,-1 0 1,1 0 0,0 0-1,-1 0 1,1 1 0,0-1-1,-1 0 1,1 0 0,0 1-1,0-1 1,0 1 0,0-1-1,2 0 1,34-12-170,-23 9 219,23-8 18,62-23 190,-87 30-175,0-1 0,0 0 0,0-1-1,-1 0 1,17-14 0,-23 16-27,0 0 1,0 0-1,-1 0 1,1-1-1,-1 0 1,0 0-1,-1 0 1,1 0-1,3-10 1,-6 13 7,0 0 0,-1-1 0,1 1 0,0 0 0,-1-1 0,0 1 0,0-1 0,0 1 0,0 0 1,-1-1-1,1 1 0,-1-1 0,0 1 0,0 0 0,0 0 0,0-1 0,0 1 0,-1 0 0,0 0 0,-3-5 1,0 1 28,0 0 0,0 0 0,0 1 1,-1 0-1,0 0 0,0 0 0,-1 1 0,1 0 1,-1 0-1,-1 0 0,-7-3 0,14 8-53,0-1 0,-1 1-1,1 0 1,-1 0 0,1-1-1,-1 1 1,1 0 0,0 0-1,-1 0 1,1 1 0,-1-1-1,1 0 1,-1 0-1,1 1 1,0-1 0,-1 1-1,1-1 1,0 1 0,-1 0-1,1 0 1,0-1 0,0 1-1,0 0 1,-1 0 0,1 0-1,0 0 1,0 0 0,0 0-1,1 1 1,-1-1-1,-1 2 1,-2 3 4,1 1-1,0 0 1,0 1-1,-3 10 1,4-13-11,-3 14 2,1 0 0,0 1 0,1-1 0,2 1 0,0 0 0,1-1 1,0 1-1,2 0 0,0-1 0,2 1 0,6 21 0,-9-36 10,1 0-1,0 0 1,0-1-1,0 1 1,0 0-1,1-1 1,0 1-1,0-1 1,0 0-1,1 0 1,-1 0-1,9 6 1,-9-8-4,1 1-1,0-1 1,0-1 0,0 1 0,1 0 0,-1-1 0,0 0 0,1 0-1,-1 0 1,0-1 0,1 1 0,-1-1 0,1 0 0,-1 0 0,8-2 0,2 0-62,0-1-1,0-1 1,0 0 0,0-1 0,0 0 0,-1-1 0,0-1 0,-1 0 0,1-1 0,-1 0 0,-1-1 0,1 0 0,12-15 0,-13 13-3,0-2 0,-1 1-1,-1-1 1,0-1 0,-1 0 0,0 0 0,-1 0-1,-1-1 1,0 0 0,-1-1 0,5-29 0,-5 9 157,-2 0 1,-2 0 0,-4-49-1,3 82-90,-5-36 100,5 37-86,0 0 0,-1 0-1,1 0 1,-1 0 0,1 0-1,-1 0 1,0 1 0,0-1-1,0 0 1,0 0 0,0 0-1,0 1 1,-1-1 0,1 0-1,-3-1 1,4 3-15,0-1 1,0 1-1,0 0 0,-1 0 1,1 0-1,0 0 0,0 0 1,-1 0-1,1 0 0,0 0 0,0 0 1,0 0-1,-1 0 0,1 0 1,0 0-1,0 0 0,-1 0 0,1 0 1,0 0-1,0 0 0,0 0 1,-1 0-1,1 1 0,0-1 1,0 0-1,0 0 0,-1 0 0,1 0 1,0 0-1,0 1 0,0-1 1,0 0-1,-1 0 0,1 0 1,0 1-1,-5 11 283,2 17 94,3-25-310,-3 41 502,2 0 0,9 87 0,-3-101-401,0 0 1,3 0 0,0 0-1,25 57 1,-28-78-168,1-1 0,0 1 0,0-1 0,13 15 0,-18-22-30,1 0-1,1 0 0,-1 0 1,0 0-1,0-1 0,1 1 1,-1-1-1,1 1 0,-1-1 1,5 2-1,-6-3-9,0 0 1,1 0-1,-1 0 0,0 0 1,0 0-1,0 0 0,1 0 1,-1 0-1,0 0 0,0 0 1,1-1-1,-1 1 1,0-1-1,0 1 0,0-1 1,0 1-1,0-1 0,0 1 1,0-1-1,0 0 0,0 0 1,0 1-1,0-1 0,1-2 1,1 0-129,-1-1 0,0 0 0,0 0 0,0 0 0,0 0 0,-1 0 0,1 0 0,-1 0 0,0-1 1,-1 1-1,1 0 0,-1-1 0,1 1 0,-1 0 0,-1-1 0,0-6 0,-2-8-618,0 0 0,-9-25 0,7 27 420,-1 1 1,0 0 0,-1 0 0,-1 0-1,0 1 1,-1 0 0,-16-19 0,20 28 359,1 1 0,-1 0 0,0 0 0,-1 0 0,1 1 0,-1 0 0,0 0 0,0 0 1,-1 1-1,1 0 0,-1 0 0,1 0 0,-1 1 0,0 0 0,0 0 0,0 1 0,0 0 0,0 0 1,0 1-1,-11 0 0,17 0 22,1 0 1,-1 0-1,1 0 1,-1 0-1,1 0 1,-1 0-1,1 0 1,-1 0-1,1 0 1,-1 0-1,1 0 1,-1 0-1,1 0 1,-1 0-1,1 1 1,0-1-1,-1 0 0,1 0 1,-1 1-1,1-1 1,-1 0-1,1 0 1,0 1-1,-1-1 1,1 0-1,0 1 1,-1-1-1,1 1 1,0-1-1,-1 1 1,2-1 7,-1 1-1,1-1 1,0 1 0,-1-1 0,1 1 0,-1-1-1,1 0 1,0 1 0,0-1 0,-1 0 0,1 0-1,0 1 1,-1-1 0,1 0 0,0 0 0,0 0-1,-1 0 1,1 0 0,1 0 0,6 0 81,1-1 1,0 0 0,-1 0 0,1-1-1,-1 0 1,1 0 0,7-4-1,59-29 35,-42 18-226,31-12-320,2 1-459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06:24:2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202 146 9106,'-9'2'101,"1"0"1,1 1-1,-1-1 0,0 2 1,0-1-1,1 1 0,0 0 1,0 0-1,0 1 1,0 0-1,1 1 0,0-1 1,0 1-1,0 0 0,1 0 1,0 1-1,-5 9 0,-1 1-176,1 0 0,0 1-1,2 0 1,0 0-1,1 1 1,-4 20-1,8-28 87,1 0 0,0 0 0,1 1 1,0-1-1,1 0 0,1 15 0,0-20-7,0 0 0,0 0 0,0 0 0,1-1 0,0 1 0,1 0 0,-1-1 0,1 1 1,0-1-1,0 0 0,0 0 0,1 0 0,8 7 0,-6-6 9,0 0 0,1-1-1,-1 0 1,2-1 0,-1 0 0,0 0 0,1 0-1,-1-1 1,1 0 0,0 0 0,12 2 0,-7-3 4,0-1 1,0 0 0,0-1 0,0 0-1,0-1 1,21-4 0,-2-2 3,-1-2 0,0-2 1,0 0-1,-2-2 0,31-18 0,-39 19-26,-1 0 1,0-2-1,-1 0 0,0-1 0,-2-1 0,30-34 0,-40 42 0,0-1 0,-1 1 0,0-2 0,0 1 0,-1-1 0,-1 1-1,0-2 1,0 1 0,-1 0 0,0-1 0,0 1 0,-1-1-1,-1 0 1,0 0 0,-1 1 0,1-1 0,-3-12 0,1 16 7,-1 0 1,0 0-1,0 0 1,-1 0 0,0 0-1,0 1 1,-1-1-1,1 1 1,-2 0-1,1 0 1,0 0 0,-1 1-1,0-1 1,-1 1-1,-7-6 1,10 8 5,-1 1 1,1 0-1,0 0 0,-1 0 1,1 0-1,-1 1 0,0 0 1,0-1-1,1 1 0,-1 0 1,0 1-1,0-1 0,0 1 1,0-1-1,0 1 0,0 1 1,0-1-1,0 0 0,0 1 1,1 0-1,-1 0 1,0 0-1,0 0 0,1 1 1,-1-1-1,0 1 0,1 0 1,0 0-1,-1 0 0,-2 4 1,-2 1 10,1 0-1,0 1 1,0 0 0,1 0 0,1 1 0,-1-1-1,1 1 1,-5 12 0,-1 7 2,-13 47 1,19-59-25,1 1 1,1-1-1,1 1 0,0 0 1,2 0-1,-1 0 0,5 29 1,-2-37 6,0 1 1,0-1-1,1 0 1,0 0-1,1 0 1,0 0-1,0-1 1,1 0-1,0 0 1,0 0-1,1 0 1,0-1-1,0 0 0,1 0 1,9 7-1,-7-7-2,1-1-1,-1 0 0,1 0 1,0-1-1,1 0 0,-1-1 1,1 0-1,0-1 0,0 0 0,0-1 1,0 0-1,1-1 0,-1 0 1,0-1-1,1 0 0,-1 0 1,0-1-1,1-1 0,-1 0 0,12-4 1,-12 2-11,0 1 0,-1-2 0,1 0 0,-1 0 1,1-1-1,-2 0 0,1 0 0,-1-1 0,0-1 0,0 1 1,-1-2-1,0 1 0,0-1 0,-1 0 0,0-1 0,-1 1 1,0-1-1,0-1 0,6-17 0,-6 8 12,-1 1 0,-1-1 0,-1 0-1,2-23 1,-4-81 107,-1 81 15,14 238 454,-13-183-591,0 4 25,0 1 1,1-1-1,7 27 1,-13-78 516,2-57 0,4 73-537,2 0 0,0-1 0,1 1 0,1 0 0,1 1 0,0 0 0,2 0 1,0 0-1,1 1 0,14-19 0,-15 25-73,0 1-1,1 0 1,0 1 0,0 0 0,1 1-1,0 0 1,1 0 0,-1 1 0,1 1 0,1 0-1,-1 0 1,17-4 0,40-10-1150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5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14 6241,'16'-12'4077,"-15"12"-4029,0 0 0,-1-1 0,1 1-1,-1 0 1,1 0 0,0 0 0,-1-1-1,1 1 1,0 0 0,-1 0 0,1 0-1,0 0 1,-1 0 0,1 0 0,0 0 0,-1 0-1,1 0 1,0 1 0,-1-1 0,1 0-1,-1 0 1,1 1 0,0-1 0,-1 0 0,1 1-1,-1-1 1,2 1 0,-2 0 41,0 0-1,0-1 1,0 1 0,0 0 0,0-1-1,-1 1 1,1 0 0,0 0 0,0-1-1,0 1 1,-1 0 0,1-1 0,0 1-1,-1 0 1,1-1 0,0 1 0,-1-1 0,0 2-1,-4 8 661,-7 28-280,-3-1 0,-1 0 1,-25 43-1,-8 18-840,33-62-948,-13 47 1,28-76-616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5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8930,'4'-9'3017,"2"-2"-2801,8-1-953,-2 6-279,-6 14-1000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5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 4577,'1'0'256,"0"0"-1,1 0 1,-1 0 0,0 0-1,1 0 1,-1 0-1,0 0 1,0-1 0,1 1-1,-1 0 1,0-1 0,0 1-1,2-2 1,-2 1-198,-1 1 1,0-1-1,0 1 0,1-1 0,-1 1 1,0-1-1,0 1 0,0-1 0,1 0 1,-1 1-1,0-1 0,0 1 1,0-1-1,0 1 0,0-1 0,0 0 1,0 1-1,0-1 0,-1 1 1,1-1-1,0 1 0,0-1 0,0 0 1,-1 1-1,1-1 0,0 1 1,-1-1-1,1 0 0,-4-10 1911,4 10-1957,0 1 1,0-1 0,0 1-1,0-1 1,0 1-1,0-1 1,0 1 0,0-1-1,0 1 1,0 0-1,-1-1 1,1 1 0,0-1-1,0 1 1,0 0-1,-1-1 1,1 1 0,0-1-1,-1 1 1,1 0-1,0-1 1,-1 1 0,1 0-1,0 0 1,-1-1-1,1 1 1,-1 0-1,1 0 1,0-1 0,-1 1-1,1 0 1,-1 0-1,1 0 1,-1 0 0,1 0-1,-1 0 1,1 0-1,-1 0 1,0 0 0,1 0 4,-11 0-529,11 0-494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5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16 147 7170,'0'45'5006,"-3"79"-3452,-10 12-454,16-112-1010,1-16 105,-5-9-177,1-1-1,0 0 1,0 0-1,-1 0 1,1 0 0,1 0-1,-1 0 1,0 0-1,1-3 1,1-6-6,6-23-14,1 0 1,2 0-1,1 1 0,1 0 0,2 1 1,1 1-1,2 1 0,32-43 0,-46 68 4,0 0 0,0 0 1,1 1-1,0 0 0,-1 0 0,1 0 0,1 1 0,-1 0 0,0 0 0,10-4 0,-13 6 12,0 1-1,-1-1 1,2 1 0,-1 0-1,0 0 1,0-1-1,0 1 1,0 0-1,0 1 1,0-1-1,0 0 1,0 1 0,0-1-1,0 1 1,0-1-1,-1 1 1,1 0-1,0 0 1,0 0-1,0 0 1,-1 0 0,1 0-1,-1 1 1,1-1-1,-1 0 1,1 1-1,-1 0 1,0-1-1,1 1 1,-1-1 0,0 1-1,0 0 1,0 0-1,1 3 1,0 2 40,1 0 1,-1 0 0,0 0-1,0 1 1,0-1 0,-1 0-1,-1 1 1,1-1 0,-2 15-1,-2 5 104,-10 39-1,0 12 57,12-77-212,1 0 0,0 0 0,0 0 0,0 0 0,0 0 0,0 0 0,0-1 0,0 1 0,0 0 0,0 0 0,0 0 0,0 0 0,0 0 0,1-1 0,-1 1 0,0 0 0,1 0 0,-1 0 0,1-1 0,-1 1 0,1 0 0,-1 0 0,1-1 0,0 2 1,0-2-3,0 0 1,0 0 0,0 0 0,0 1-1,0-1 1,0 0 0,0-1 0,0 1-1,-1 0 1,1 0 0,0 0 0,0 0-1,0-1 1,0 1 0,0 0 0,-1-1-1,1 1 1,1-2 0,5-2-2,0-1 0,-1 1 1,0-2-1,6-5 0,-2-1-12,0 0-1,0-1 1,-1 0 0,-1 0 0,10-21-1,25-76-129,1-1-54,-43 109 193,-1 0-1,1 0 1,0 0 0,0 1 0,0-1 0,0 0 0,1 1-1,-1-1 1,0 1 0,1-1 0,-1 1 0,1 0-1,0-1 1,-1 1 0,1 0 0,2-1 0,-4 2 4,1 0 0,-1 0 0,1 0 0,-1 0 1,1 0-1,-1 0 0,1 0 0,-1 0 0,1 0 0,-1 0 1,0 0-1,1 0 0,-1 1 0,1-1 0,-1 0 1,0 0-1,1 1 0,-1-1 0,1 0 0,-1 0 0,0 1 1,1-1-1,-1 0 0,0 1 0,1-1 0,6 21 54,-5-4-5,-1-1 1,0 1 0,-1 0 0,-4 25-1,-17 68 115,11-68-119,-3 49-1,12-90-44,1-1 0,0 1 0,0 0 0,0 0 0,0-1 0,0 1-1,0 0 1,0 0 0,0-1 0,0 1 0,0 0 0,0 0 0,0-1 0,0 1 0,1 0 0,-1 0 0,0-1 0,1 1 0,-1 0 0,0-1 0,1 1-1,-1-1 1,1 1 0,-1 0 0,2 0 0,-2-1 0,1 0 0,0 0 0,0 0 0,0 0 0,0 0 0,-1 0 0,1 0 0,0-1 0,0 1 0,0 0 1,-1-1-1,1 1 0,0 0 0,-1-1 0,1 1 0,0-1 0,-1 1 0,2-2 0,30-30-3,-17 11-2,0 0-1,-2-1 1,17-35 0,23-73 54,-53 130-49,3-8-14,-2 17-17,-2-6 29,-3 62-4,0 48 141,4-95-74,1-1-1,1 0 1,1 0 0,7 25-1,-10-40-47,0 0 0,1-1 0,0 1 0,-1-1-1,1 1 1,0-1 0,0 1 0,0-1 0,0 1-1,0-1 1,0 0 0,0 1 0,1-1 0,-1 0-1,0 0 1,1 0 0,-1 0 0,1 0 0,-1-1-1,3 2 1,-1-1 12,-1-1 0,1 1 0,0-1 0,0 1 0,-1-1-1,1 0 1,0-1 0,0 1 0,0 0 0,-1-1 0,5 0 0,1-2 30,0 0 1,0 0-1,0-1 1,-1 0-1,0 0 0,1-1 1,7-7-1,-13 11-50,1-1 0,-1 0 0,0 0 0,0-1 0,0 1 0,0 0 0,0-1 0,0 1-1,0-1 1,-1 0 0,0 0 0,1 1 0,-1-1 0,0 0 0,0 0 0,0 0 0,-1 0 0,1 0 0,-1 0 0,0-4-1,-1 2-27,0 1 0,0 0-1,0 0 1,-1-1 0,0 1-1,0 0 1,0 1-1,0-1 1,0 0 0,-1 1-1,0-1 1,0 1 0,-5-5-1,-8-7-218,-1 1 0,-1 1 0,0 1 0,0 0 0,-1 2 1,-33-14-1,22 10-347,28 13 480,0 0 0,0 0 0,-1 0 0,1-1 0,0 1 0,0-1 0,0 1 0,-2-3 0,4 4 94,0-1 1,0 1-1,0 0 1,0 0-1,0 0 0,-1 0 1,1-1-1,0 1 1,0 0-1,0 0 1,0 0-1,0-1 0,0 1 1,0 0-1,0 0 1,0 0-1,0-1 1,0 1-1,0 0 0,0 0 1,0 0-1,0-1 1,1 1-1,-1 0 0,0 0 1,0 0-1,0 0 1,0-1-1,0 1 1,0 0-1,0 0 0,1 0 1,-1 0-1,0-1 1,0 1-1,15-5-71,185-31 932,-146 22-521,-27 7-94,0 0 0,38-3 0,-63 10-209,-1 0-1,0 0 1,1 0-1,-1 0 1,0 0-1,1 0 1,-1 0-1,0 0 1,1 1-1,-1-1 1,0 0-1,0 1 1,1-1-1,-1 1 1,0 0-1,0-1 1,0 1-1,0 0 1,0 0-1,0 0 1,0-1-1,0 1 1,0 0-1,0 0 1,0 1-1,0-1 1,-1 0-1,1 0 1,-1 0-1,1 0 1,-1 1-1,1-1 1,-1 0-1,1 0 1,-1 1-1,0-1 1,0 0-1,0 1 1,0-1-1,0 2 1,0 7 101,-1-1 0,0 0 0,0 1 0,-4 13 0,3-18-83,-4 21 143,1-1 0,-2 48 0,6-65-172,1 0 1,0 0-1,1 0 0,0 0 0,0-1 0,1 1 0,0 0 0,0-1 1,1 0-1,0 1 0,0-1 0,0 0 0,9 12 0,-10-17-13,1 1-1,0-1 1,-1 0-1,1 0 1,0 1 0,0-2-1,0 1 1,6 2-1,-8-3-24,0-1 0,0 1-1,0-1 1,0 0 0,0 1-1,0-1 1,0 0 0,0 0 0,0 0-1,0 0 1,0 0 0,0 0-1,-1 0 1,1 0 0,0 0 0,0 0-1,0 0 1,0-1 0,0 1-1,0 0 1,0-1 0,0 1 0,0 0-1,0-1 1,0 0 0,-1 1 0,1-1-1,0 1 1,0-1 0,-1 0-1,1 1 1,0-1 0,-1 0 0,1 0-1,-1 0 1,1 0 0,0-1-1,2-8-334,-1 0 0,0 0 0,-1 0 0,0-1-1,0 1 1,-1 0 0,-2-11 0,2-7-533,0-21-676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5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10450,'16'-12'3449,"16"-11"-3577,1 2-320,-2 2-88,1 4 80,-11 4 280,4 1 88,-5 2-104,-6 0-297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5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10802,'22'-30'4495,"-17"21"-4429,1 1 0,-1-1 0,4-12 0,-14 46 454,0 0 1,1 0 0,2 0-1,0 35 1,2-58-512,1-1 1,-1 1 0,0 0-1,0-1 1,1 1-1,-1 0 1,1-1-1,-1 1 1,1-1-1,0 1 1,-1-1-1,1 1 1,0-1 0,0 0-1,0 1 1,0-1-1,2 2 1,-1-2-5,-1-1 0,0 1 1,0-1-1,0 1 0,1-1 1,-1 1-1,0-1 0,0 0 1,1 0-1,-1 1 0,0-1 1,1 0-1,-1 0 0,0 0 1,0-1-1,1 1 0,1-1 1,1 0-10,1-1 0,-1 1 0,0-1 1,0 0-1,0-1 0,-1 1 0,1-1 1,-1 1-1,1-1 0,-1 0 0,5-6 1,10-16-1014,-1 0 0,25-53 1,-24 38-782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5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9258,'0'0'12,"2"-4"694,0 1-1,0 0 1,0-1 0,1 1 0,-1 0-1,1 0 1,3-2 0,-6 4-701,0 1-1,1 0 1,-1 0 0,1 0 0,-1-1-1,0 1 1,1 0 0,-1 0-1,1 0 1,-1 0 0,0 0 0,1 0-1,-1 0 1,1 0 0,-1 0-1,0 0 1,1 0 0,-1 0 0,1 0-1,-1 0 1,1 0 0,-1 0 0,0 0-1,1 1 1,-1-1 0,0 0-1,1 0 1,0 1 0,0 0 28,0 0 0,0 1 0,0-1 1,0 0-1,0 1 0,0-1 0,0 1 0,-1 0 1,1-1-1,-1 1 0,1 2 0,8 26 604,-3 0 0,6 48-1,-3 66 736,-7-105-1173,-6 436-210,4-453-645,0-22 627,0 0 0,0 1 0,0-1 0,0 0 0,0 0 0,0 0 0,0 1 0,0-1 0,1 0 0,-1 0 0,0 0 1,0 1-1,0-1 0,0 0 0,0 0 0,0 0 0,1 0 0,-1 1 0,0-1 0,0 0 0,0 0 0,0 0 0,1 0 0,-1 0 0,0 0 0,0 1 0,0-1 0,1 0 0,-1 0 0,0 0 0,0 0 0,0 0 0,1 0 0,-1 0 0,0 0 0,0 0 0,0 0 0,1 0 0,-1 0 0,0 0 0,0 0 0,1 0 0,-1 0 0,0 0 0,0 0 0,0-1 0,1 1 0,-1 0 0,0 0 0,0 0 0,0 0 0,0 0 0,1 0 0,-1-1 0,0 1 0,0 0 1,0 0-1,0 0 0,0-1 0,0 1 0,1 0 0,-1 0 0,0 0 0,0 0 0,0-1 0,0 1 0,0 0 0,0 0 0,0-1 0,14-20-1385,3-12-230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5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153 411 8946,'-5'-5'1484,"-1"-1"-841,0 1 1,0-1-1,0 1 0,0 0 0,-12-6 0,17 10-646,0 0 0,-1 1 0,1-1-1,-1 1 1,1-1 0,-1 1-1,0-1 1,1 1 0,-1 0 0,1 0-1,-1 0 1,1 0 0,-1 0 0,0 0-1,1 1 1,-1-1 0,1 0 0,-1 1-1,1-1 1,-1 1 0,1-1-1,0 1 1,-1 0 0,1 0 0,-1 0-1,1 0 1,0 0 0,0 0 0,0 0-1,0 0 1,0 0 0,0 0 0,0 1-1,-2 2 1,-3 6 47,0 1-1,1 1 1,0-1-1,0 1 1,1 0-1,1 0 1,0 0-1,-1 17 1,-1 11 43,2 50 1,3-82-75,0 2-3,0 0 0,1 0 1,0 0-1,4 18 1,-5-26-13,0 0 1,1-1 0,-1 1-1,1-1 1,0 1 0,0-1-1,-1 1 1,1-1 0,0 1-1,0-1 1,0 0 0,1 1-1,-1-1 1,0 0 0,0 0-1,1 0 1,-1 0 0,0 0 0,1 0-1,-1 0 1,1 0 0,0-1-1,-1 1 1,1-1 0,-1 1-1,1-1 1,0 1 0,-1-1-1,1 0 1,0 0 0,0 0-1,-1 0 1,1 0 0,0 0-1,2-1 1,4-1 1,-1-1-1,0 1 1,1-1 0,-1-1-1,-1 1 1,1-1 0,0 0-1,-1-1 1,0 0-1,11-10 1,6-9-4,24-32 0,-34 39-1,2-2-9,-1-2 1,-1 1 0,-1-2-1,-1 0 1,-1 0-1,-1-1 1,-1 0 0,0-1-1,-2 1 1,-1-1-1,-1-1 1,-1 1 0,-2-1-1,0 1 1,-1-1-1,-1 1 1,-2-1-1,-7-35 1,6 45 10,-14-89 159,12 195 875,6 49-420,12 202 625,-10-320-1163,2 0-1,1 0 0,10 29 1,-13-44-65,1 0 0,0 0 0,0-1 1,1 1-1,-1-1 0,2 0 0,-1 0 0,0 0 1,1 0-1,0-1 0,1 0 0,-1 0 0,12 8 1,-15-12-15,1 1 1,0-1 0,-1 0-1,1 0 1,0 0 0,0 0 0,0 0-1,0-1 1,0 1 0,0-1 0,0 0-1,0 0 1,0 0 0,0 0 0,0 0-1,0-1 1,0 1 0,0-1 0,0 0-1,0 0 1,0 0 0,0 0 0,0 0-1,-1-1 1,1 0 0,-1 1-1,1-1 1,-1 0 0,1 0 0,-1 0-1,0 0 1,0-1 0,0 1 0,3-5-1,4-8-27,0 0 0,-1 0 0,0-1 0,9-29 0,5-32 15,-19 60 14,1-1 0,1 2 1,0-1-1,1 0 0,1 1 1,14-22-1,-21 37 5,1 0 0,-1-1 0,1 1 0,0 0 0,0 0 0,0 0 0,0 0-1,0 0 1,0 1 0,0-1 0,0 0 0,0 0 0,0 1 0,0-1 0,0 0 0,0 1 0,1-1 0,-1 1 0,0 0 0,2-1 0,-2 1 1,0 1 0,-1-1 0,1 0 0,0 1 1,0-1-1,0 0 0,-1 1 0,1-1 1,0 1-1,-1 0 0,1-1 0,0 1 0,-1-1 1,1 1-1,0 0 0,-1 0 0,1-1 1,-1 1-1,0 0 0,1 0 0,0 1 1,2 8 30,0 0 0,0 0 0,2 19 0,-4-23-18,12 140 584,0-1 34,-13-141-615,1-1-1,-1 0 1,1 1-1,0-1 1,1 0-1,2 6 1,-4-8-14,0-1-1,1 1 1,-1-1 0,0 0-1,1 1 1,-1-1 0,1 1-1,-1-1 1,1 0 0,-1 0-1,0 1 1,1-1 0,-1 0-1,1 0 1,-1 1 0,1-1-1,-1 0 1,1 0 0,0 0-1,-1 0 1,1 0 0,-1 0-1,1 0 1,-1 0 0,1 0-1,-1 0 1,1 0 0,-1 0-1,1 0 1,-1 0 0,1-1-1,-1 1 1,1 0-1,-1 0 1,1-1 0,-1 1-1,1 0 1,-1-1 0,1 1-1,-1 0 1,0-1 0,1 1-1,-1 0 1,0-1 0,1 1-1,-1-1 1,0 1 0,0-1-1,1 1 1,-1-2 0,14-17 4,0-2 1,-2 1-1,0-2 1,13-34-1,-17 35-2,1 0 0,1 1-1,1 0 1,1 1-1,20-25 1,-31 43-7,-1 0 1,1 0-1,0 0 0,0 0 1,0 1-1,0-1 1,0 0-1,0 0 0,0 1 1,0-1-1,1 0 1,-1 1-1,0-1 0,2 1 1,-3 0 0,0 0-1,1 0 1,-1 0 0,1 0-1,-1 0 1,0 0 0,1 0 0,-1 0-1,0 0 1,1 1 0,-1-1 0,0 0-1,1 0 1,-1 1 0,0-1 0,1 0-1,-1 0 1,0 1 0,0-1-1,1 0 1,-1 0 0,0 1 0,0-1-1,1 0 1,-1 1 0,0-1 0,0 1-1,0 0 1,1 2 1,0 1 0,-1-1 0,1 1 0,-1-1 0,0 1 0,0-1 0,0 1 0,-1 3 0,-3 14-90,-1-1 1,-11 28-1,7-24-408,5-17-643,1-12 75,1-13-714,2 16 1567,-3-26-3190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5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10842,'3'5'4297,"-9"0"-2480,5-1-2169,-1-4-409,1 0-575,-1 0-272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4T09:51:3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5 6537,'0'0'85,"0"0"0,0 0 0,0 0 0,0-1-1,0 1 1,0 0 0,0 0 0,1-1-1,-1 1 1,0 0 0,0 0 0,0 0 0,0-1-1,0 1 1,0 0 0,1 0 0,-1 0 0,0 0-1,0-1 1,0 1 0,0 0 0,1 0-1,-1 0 1,0 0 0,0 0 0,0 0 0,1-1-1,-1 1 1,0 0 0,0 0 0,1 0 0,-1 0-1,0 0 1,0 0 0,0 0 0,1 0-1,-1 0 1,0 0 0,0 0 0,1 0 0,-1 0-1,0 0 1,0 0 0,0 1 0,1-1 0,-1 0-1,0 0 1,0 0 0,0 0 0,1 0-1,-1 0 1,0 1 0,0-1 0,1 0 0,-3 21 848,-1 9-760,-131 1567 2869,118-1444-5536,16-162 1209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2/28/2024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2/28/2024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3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22.xml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37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2" Type="http://schemas.openxmlformats.org/officeDocument/2006/relationships/image" Target="../media/image31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customXml" Target="../ink/ink21.xml"/><Relationship Id="rId24" Type="http://schemas.openxmlformats.org/officeDocument/2006/relationships/image" Target="../media/image43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45.png"/><Relationship Id="rId10" Type="http://schemas.openxmlformats.org/officeDocument/2006/relationships/image" Target="../media/image36.png"/><Relationship Id="rId19" Type="http://schemas.openxmlformats.org/officeDocument/2006/relationships/customXml" Target="../ink/ink25.xml"/><Relationship Id="rId4" Type="http://schemas.openxmlformats.org/officeDocument/2006/relationships/image" Target="../media/image33.png"/><Relationship Id="rId9" Type="http://schemas.openxmlformats.org/officeDocument/2006/relationships/customXml" Target="../ink/ink20.xml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customXml" Target="../ink/ink29.xml"/><Relationship Id="rId30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.png"/><Relationship Id="rId21" Type="http://schemas.openxmlformats.org/officeDocument/2006/relationships/customXml" Target="../ink/ink40.xml"/><Relationship Id="rId42" Type="http://schemas.openxmlformats.org/officeDocument/2006/relationships/image" Target="../media/image77.png"/><Relationship Id="rId63" Type="http://schemas.openxmlformats.org/officeDocument/2006/relationships/customXml" Target="../ink/ink61.xml"/><Relationship Id="rId84" Type="http://schemas.openxmlformats.org/officeDocument/2006/relationships/image" Target="../media/image101.png"/><Relationship Id="rId138" Type="http://schemas.openxmlformats.org/officeDocument/2006/relationships/image" Target="../media/image129.png"/><Relationship Id="rId159" Type="http://schemas.openxmlformats.org/officeDocument/2006/relationships/customXml" Target="../ink/ink110.xml"/><Relationship Id="rId170" Type="http://schemas.openxmlformats.org/officeDocument/2006/relationships/image" Target="../media/image145.png"/><Relationship Id="rId191" Type="http://schemas.openxmlformats.org/officeDocument/2006/relationships/customXml" Target="../ink/ink126.xml"/><Relationship Id="rId205" Type="http://schemas.openxmlformats.org/officeDocument/2006/relationships/customXml" Target="../ink/ink133.xml"/><Relationship Id="rId226" Type="http://schemas.openxmlformats.org/officeDocument/2006/relationships/image" Target="../media/image173.png"/><Relationship Id="rId107" Type="http://schemas.openxmlformats.org/officeDocument/2006/relationships/customXml" Target="../ink/ink83.xml"/><Relationship Id="rId11" Type="http://schemas.openxmlformats.org/officeDocument/2006/relationships/customXml" Target="../ink/ink35.xml"/><Relationship Id="rId32" Type="http://schemas.openxmlformats.org/officeDocument/2006/relationships/image" Target="../media/image72.png"/><Relationship Id="rId53" Type="http://schemas.openxmlformats.org/officeDocument/2006/relationships/customXml" Target="../ink/ink56.xml"/><Relationship Id="rId74" Type="http://schemas.openxmlformats.org/officeDocument/2006/relationships/image" Target="../media/image95.png"/><Relationship Id="rId128" Type="http://schemas.openxmlformats.org/officeDocument/2006/relationships/customXml" Target="../ink/ink94.xml"/><Relationship Id="rId149" Type="http://schemas.openxmlformats.org/officeDocument/2006/relationships/customXml" Target="../ink/ink105.xml"/><Relationship Id="rId5" Type="http://schemas.openxmlformats.org/officeDocument/2006/relationships/customXml" Target="../ink/ink32.xml"/><Relationship Id="rId95" Type="http://schemas.openxmlformats.org/officeDocument/2006/relationships/customXml" Target="../ink/ink77.xml"/><Relationship Id="rId160" Type="http://schemas.openxmlformats.org/officeDocument/2006/relationships/image" Target="../media/image140.png"/><Relationship Id="rId181" Type="http://schemas.openxmlformats.org/officeDocument/2006/relationships/customXml" Target="../ink/ink121.xml"/><Relationship Id="rId216" Type="http://schemas.openxmlformats.org/officeDocument/2006/relationships/image" Target="../media/image168.png"/><Relationship Id="rId237" Type="http://schemas.openxmlformats.org/officeDocument/2006/relationships/customXml" Target="../ink/ink149.xml"/><Relationship Id="rId22" Type="http://schemas.openxmlformats.org/officeDocument/2006/relationships/image" Target="../media/image67.png"/><Relationship Id="rId43" Type="http://schemas.openxmlformats.org/officeDocument/2006/relationships/customXml" Target="../ink/ink51.xml"/><Relationship Id="rId64" Type="http://schemas.openxmlformats.org/officeDocument/2006/relationships/image" Target="../media/image89.png"/><Relationship Id="rId118" Type="http://schemas.openxmlformats.org/officeDocument/2006/relationships/customXml" Target="../ink/ink89.xml"/><Relationship Id="rId139" Type="http://schemas.openxmlformats.org/officeDocument/2006/relationships/customXml" Target="../ink/ink100.xml"/><Relationship Id="rId80" Type="http://schemas.openxmlformats.org/officeDocument/2006/relationships/image" Target="../media/image98.png"/><Relationship Id="rId85" Type="http://schemas.openxmlformats.org/officeDocument/2006/relationships/customXml" Target="../ink/ink72.xml"/><Relationship Id="rId150" Type="http://schemas.openxmlformats.org/officeDocument/2006/relationships/image" Target="../media/image135.png"/><Relationship Id="rId155" Type="http://schemas.openxmlformats.org/officeDocument/2006/relationships/customXml" Target="../ink/ink108.xml"/><Relationship Id="rId171" Type="http://schemas.openxmlformats.org/officeDocument/2006/relationships/customXml" Target="../ink/ink116.xml"/><Relationship Id="rId176" Type="http://schemas.openxmlformats.org/officeDocument/2006/relationships/image" Target="../media/image148.png"/><Relationship Id="rId192" Type="http://schemas.openxmlformats.org/officeDocument/2006/relationships/image" Target="../media/image156.png"/><Relationship Id="rId197" Type="http://schemas.openxmlformats.org/officeDocument/2006/relationships/customXml" Target="../ink/ink129.xml"/><Relationship Id="rId206" Type="http://schemas.openxmlformats.org/officeDocument/2006/relationships/image" Target="../media/image163.png"/><Relationship Id="rId227" Type="http://schemas.openxmlformats.org/officeDocument/2006/relationships/customXml" Target="../ink/ink144.xml"/><Relationship Id="rId201" Type="http://schemas.openxmlformats.org/officeDocument/2006/relationships/customXml" Target="../ink/ink131.xml"/><Relationship Id="rId222" Type="http://schemas.openxmlformats.org/officeDocument/2006/relationships/image" Target="../media/image171.png"/><Relationship Id="rId12" Type="http://schemas.openxmlformats.org/officeDocument/2006/relationships/image" Target="../media/image62.png"/><Relationship Id="rId17" Type="http://schemas.openxmlformats.org/officeDocument/2006/relationships/customXml" Target="../ink/ink38.xml"/><Relationship Id="rId33" Type="http://schemas.openxmlformats.org/officeDocument/2006/relationships/customXml" Target="../ink/ink46.xml"/><Relationship Id="rId38" Type="http://schemas.openxmlformats.org/officeDocument/2006/relationships/image" Target="../media/image75.png"/><Relationship Id="rId59" Type="http://schemas.openxmlformats.org/officeDocument/2006/relationships/customXml" Target="../ink/ink59.xml"/><Relationship Id="rId103" Type="http://schemas.openxmlformats.org/officeDocument/2006/relationships/customXml" Target="../ink/ink81.xml"/><Relationship Id="rId108" Type="http://schemas.openxmlformats.org/officeDocument/2006/relationships/image" Target="../media/image114.png"/><Relationship Id="rId124" Type="http://schemas.openxmlformats.org/officeDocument/2006/relationships/customXml" Target="../ink/ink92.xml"/><Relationship Id="rId129" Type="http://schemas.openxmlformats.org/officeDocument/2006/relationships/image" Target="../media/image125.png"/><Relationship Id="rId54" Type="http://schemas.openxmlformats.org/officeDocument/2006/relationships/image" Target="../media/image84.png"/><Relationship Id="rId70" Type="http://schemas.openxmlformats.org/officeDocument/2006/relationships/image" Target="../media/image93.png"/><Relationship Id="rId75" Type="http://schemas.openxmlformats.org/officeDocument/2006/relationships/customXml" Target="../ink/ink67.xml"/><Relationship Id="rId91" Type="http://schemas.openxmlformats.org/officeDocument/2006/relationships/customXml" Target="../ink/ink75.xml"/><Relationship Id="rId96" Type="http://schemas.openxmlformats.org/officeDocument/2006/relationships/image" Target="../media/image107.png"/><Relationship Id="rId140" Type="http://schemas.openxmlformats.org/officeDocument/2006/relationships/image" Target="../media/image130.png"/><Relationship Id="rId145" Type="http://schemas.openxmlformats.org/officeDocument/2006/relationships/customXml" Target="../ink/ink103.xml"/><Relationship Id="rId161" Type="http://schemas.openxmlformats.org/officeDocument/2006/relationships/customXml" Target="../ink/ink111.xml"/><Relationship Id="rId166" Type="http://schemas.openxmlformats.org/officeDocument/2006/relationships/image" Target="../media/image143.png"/><Relationship Id="rId182" Type="http://schemas.openxmlformats.org/officeDocument/2006/relationships/image" Target="../media/image151.png"/><Relationship Id="rId187" Type="http://schemas.openxmlformats.org/officeDocument/2006/relationships/customXml" Target="../ink/ink124.xml"/><Relationship Id="rId217" Type="http://schemas.openxmlformats.org/officeDocument/2006/relationships/customXml" Target="../ink/ink1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212" Type="http://schemas.openxmlformats.org/officeDocument/2006/relationships/image" Target="../media/image166.png"/><Relationship Id="rId233" Type="http://schemas.openxmlformats.org/officeDocument/2006/relationships/customXml" Target="../ink/ink147.xml"/><Relationship Id="rId238" Type="http://schemas.openxmlformats.org/officeDocument/2006/relationships/image" Target="../media/image179.png"/><Relationship Id="rId23" Type="http://schemas.openxmlformats.org/officeDocument/2006/relationships/customXml" Target="../ink/ink41.xml"/><Relationship Id="rId28" Type="http://schemas.openxmlformats.org/officeDocument/2006/relationships/image" Target="../media/image70.png"/><Relationship Id="rId49" Type="http://schemas.openxmlformats.org/officeDocument/2006/relationships/customXml" Target="../ink/ink54.xml"/><Relationship Id="rId114" Type="http://schemas.openxmlformats.org/officeDocument/2006/relationships/image" Target="../media/image117.png"/><Relationship Id="rId119" Type="http://schemas.openxmlformats.org/officeDocument/2006/relationships/image" Target="../media/image119.png"/><Relationship Id="rId44" Type="http://schemas.openxmlformats.org/officeDocument/2006/relationships/image" Target="../media/image78.png"/><Relationship Id="rId60" Type="http://schemas.openxmlformats.org/officeDocument/2006/relationships/image" Target="../media/image87.png"/><Relationship Id="rId65" Type="http://schemas.openxmlformats.org/officeDocument/2006/relationships/customXml" Target="../ink/ink62.xml"/><Relationship Id="rId81" Type="http://schemas.openxmlformats.org/officeDocument/2006/relationships/customXml" Target="../ink/ink70.xml"/><Relationship Id="rId86" Type="http://schemas.openxmlformats.org/officeDocument/2006/relationships/image" Target="../media/image102.png"/><Relationship Id="rId130" Type="http://schemas.openxmlformats.org/officeDocument/2006/relationships/customXml" Target="../ink/ink95.xml"/><Relationship Id="rId135" Type="http://schemas.openxmlformats.org/officeDocument/2006/relationships/image" Target="../media/image128.png"/><Relationship Id="rId151" Type="http://schemas.openxmlformats.org/officeDocument/2006/relationships/customXml" Target="../ink/ink106.xml"/><Relationship Id="rId156" Type="http://schemas.openxmlformats.org/officeDocument/2006/relationships/image" Target="../media/image138.png"/><Relationship Id="rId177" Type="http://schemas.openxmlformats.org/officeDocument/2006/relationships/customXml" Target="../ink/ink119.xml"/><Relationship Id="rId198" Type="http://schemas.openxmlformats.org/officeDocument/2006/relationships/image" Target="../media/image159.png"/><Relationship Id="rId172" Type="http://schemas.openxmlformats.org/officeDocument/2006/relationships/image" Target="../media/image146.png"/><Relationship Id="rId193" Type="http://schemas.openxmlformats.org/officeDocument/2006/relationships/customXml" Target="../ink/ink127.xml"/><Relationship Id="rId202" Type="http://schemas.openxmlformats.org/officeDocument/2006/relationships/image" Target="../media/image161.png"/><Relationship Id="rId207" Type="http://schemas.openxmlformats.org/officeDocument/2006/relationships/customXml" Target="../ink/ink134.xml"/><Relationship Id="rId223" Type="http://schemas.openxmlformats.org/officeDocument/2006/relationships/customXml" Target="../ink/ink142.xml"/><Relationship Id="rId228" Type="http://schemas.openxmlformats.org/officeDocument/2006/relationships/image" Target="../media/image174.png"/><Relationship Id="rId13" Type="http://schemas.openxmlformats.org/officeDocument/2006/relationships/customXml" Target="../ink/ink36.xml"/><Relationship Id="rId18" Type="http://schemas.openxmlformats.org/officeDocument/2006/relationships/image" Target="../media/image65.png"/><Relationship Id="rId39" Type="http://schemas.openxmlformats.org/officeDocument/2006/relationships/customXml" Target="../ink/ink49.xml"/><Relationship Id="rId109" Type="http://schemas.openxmlformats.org/officeDocument/2006/relationships/customXml" Target="../ink/ink84.xml"/><Relationship Id="rId34" Type="http://schemas.openxmlformats.org/officeDocument/2006/relationships/image" Target="../media/image73.png"/><Relationship Id="rId50" Type="http://schemas.openxmlformats.org/officeDocument/2006/relationships/image" Target="../media/image82.png"/><Relationship Id="rId55" Type="http://schemas.openxmlformats.org/officeDocument/2006/relationships/customXml" Target="../ink/ink57.xml"/><Relationship Id="rId76" Type="http://schemas.openxmlformats.org/officeDocument/2006/relationships/image" Target="../media/image96.png"/><Relationship Id="rId97" Type="http://schemas.openxmlformats.org/officeDocument/2006/relationships/customXml" Target="../ink/ink78.xml"/><Relationship Id="rId104" Type="http://schemas.openxmlformats.org/officeDocument/2006/relationships/image" Target="../media/image112.png"/><Relationship Id="rId120" Type="http://schemas.openxmlformats.org/officeDocument/2006/relationships/customXml" Target="../ink/ink90.xml"/><Relationship Id="rId125" Type="http://schemas.openxmlformats.org/officeDocument/2006/relationships/image" Target="../media/image123.png"/><Relationship Id="rId141" Type="http://schemas.openxmlformats.org/officeDocument/2006/relationships/customXml" Target="../ink/ink101.xml"/><Relationship Id="rId146" Type="http://schemas.openxmlformats.org/officeDocument/2006/relationships/image" Target="../media/image133.png"/><Relationship Id="rId167" Type="http://schemas.openxmlformats.org/officeDocument/2006/relationships/customXml" Target="../ink/ink114.xml"/><Relationship Id="rId188" Type="http://schemas.openxmlformats.org/officeDocument/2006/relationships/image" Target="../media/image154.png"/><Relationship Id="rId7" Type="http://schemas.openxmlformats.org/officeDocument/2006/relationships/customXml" Target="../ink/ink33.xml"/><Relationship Id="rId71" Type="http://schemas.openxmlformats.org/officeDocument/2006/relationships/customXml" Target="../ink/ink65.xml"/><Relationship Id="rId92" Type="http://schemas.openxmlformats.org/officeDocument/2006/relationships/image" Target="../media/image105.png"/><Relationship Id="rId162" Type="http://schemas.openxmlformats.org/officeDocument/2006/relationships/image" Target="../media/image141.png"/><Relationship Id="rId183" Type="http://schemas.openxmlformats.org/officeDocument/2006/relationships/customXml" Target="../ink/ink122.xml"/><Relationship Id="rId213" Type="http://schemas.openxmlformats.org/officeDocument/2006/relationships/customXml" Target="../ink/ink137.xml"/><Relationship Id="rId218" Type="http://schemas.openxmlformats.org/officeDocument/2006/relationships/image" Target="../media/image169.png"/><Relationship Id="rId234" Type="http://schemas.openxmlformats.org/officeDocument/2006/relationships/image" Target="../media/image177.png"/><Relationship Id="rId239" Type="http://schemas.openxmlformats.org/officeDocument/2006/relationships/customXml" Target="../ink/ink150.xml"/><Relationship Id="rId2" Type="http://schemas.openxmlformats.org/officeDocument/2006/relationships/image" Target="../media/image57.png"/><Relationship Id="rId29" Type="http://schemas.openxmlformats.org/officeDocument/2006/relationships/customXml" Target="../ink/ink44.xml"/><Relationship Id="rId24" Type="http://schemas.openxmlformats.org/officeDocument/2006/relationships/image" Target="../media/image68.png"/><Relationship Id="rId40" Type="http://schemas.openxmlformats.org/officeDocument/2006/relationships/image" Target="../media/image76.png"/><Relationship Id="rId45" Type="http://schemas.openxmlformats.org/officeDocument/2006/relationships/customXml" Target="../ink/ink52.xml"/><Relationship Id="rId66" Type="http://schemas.openxmlformats.org/officeDocument/2006/relationships/image" Target="../media/image91.png"/><Relationship Id="rId87" Type="http://schemas.openxmlformats.org/officeDocument/2006/relationships/customXml" Target="../ink/ink73.xml"/><Relationship Id="rId110" Type="http://schemas.openxmlformats.org/officeDocument/2006/relationships/image" Target="../media/image115.png"/><Relationship Id="rId115" Type="http://schemas.openxmlformats.org/officeDocument/2006/relationships/customXml" Target="../ink/ink87.xml"/><Relationship Id="rId131" Type="http://schemas.openxmlformats.org/officeDocument/2006/relationships/image" Target="../media/image126.png"/><Relationship Id="rId136" Type="http://schemas.openxmlformats.org/officeDocument/2006/relationships/customXml" Target="../ink/ink98.xml"/><Relationship Id="rId157" Type="http://schemas.openxmlformats.org/officeDocument/2006/relationships/customXml" Target="../ink/ink109.xml"/><Relationship Id="rId178" Type="http://schemas.openxmlformats.org/officeDocument/2006/relationships/image" Target="../media/image149.png"/><Relationship Id="rId61" Type="http://schemas.openxmlformats.org/officeDocument/2006/relationships/customXml" Target="../ink/ink60.xml"/><Relationship Id="rId82" Type="http://schemas.openxmlformats.org/officeDocument/2006/relationships/image" Target="../media/image99.png"/><Relationship Id="rId152" Type="http://schemas.openxmlformats.org/officeDocument/2006/relationships/image" Target="../media/image136.png"/><Relationship Id="rId173" Type="http://schemas.openxmlformats.org/officeDocument/2006/relationships/customXml" Target="../ink/ink117.xml"/><Relationship Id="rId194" Type="http://schemas.openxmlformats.org/officeDocument/2006/relationships/image" Target="../media/image157.png"/><Relationship Id="rId199" Type="http://schemas.openxmlformats.org/officeDocument/2006/relationships/customXml" Target="../ink/ink130.xml"/><Relationship Id="rId203" Type="http://schemas.openxmlformats.org/officeDocument/2006/relationships/customXml" Target="../ink/ink132.xml"/><Relationship Id="rId208" Type="http://schemas.openxmlformats.org/officeDocument/2006/relationships/image" Target="../media/image164.png"/><Relationship Id="rId229" Type="http://schemas.openxmlformats.org/officeDocument/2006/relationships/customXml" Target="../ink/ink145.xml"/><Relationship Id="rId19" Type="http://schemas.openxmlformats.org/officeDocument/2006/relationships/customXml" Target="../ink/ink39.xml"/><Relationship Id="rId224" Type="http://schemas.openxmlformats.org/officeDocument/2006/relationships/image" Target="../media/image172.png"/><Relationship Id="rId14" Type="http://schemas.openxmlformats.org/officeDocument/2006/relationships/image" Target="../media/image63.png"/><Relationship Id="rId30" Type="http://schemas.openxmlformats.org/officeDocument/2006/relationships/image" Target="../media/image71.png"/><Relationship Id="rId35" Type="http://schemas.openxmlformats.org/officeDocument/2006/relationships/customXml" Target="../ink/ink47.xml"/><Relationship Id="rId56" Type="http://schemas.openxmlformats.org/officeDocument/2006/relationships/image" Target="../media/image85.png"/><Relationship Id="rId77" Type="http://schemas.openxmlformats.org/officeDocument/2006/relationships/customXml" Target="../ink/ink68.xml"/><Relationship Id="rId100" Type="http://schemas.openxmlformats.org/officeDocument/2006/relationships/image" Target="../media/image109.png"/><Relationship Id="rId105" Type="http://schemas.openxmlformats.org/officeDocument/2006/relationships/customXml" Target="../ink/ink82.xml"/><Relationship Id="rId126" Type="http://schemas.openxmlformats.org/officeDocument/2006/relationships/customXml" Target="../ink/ink93.xml"/><Relationship Id="rId147" Type="http://schemas.openxmlformats.org/officeDocument/2006/relationships/customXml" Target="../ink/ink104.xml"/><Relationship Id="rId168" Type="http://schemas.openxmlformats.org/officeDocument/2006/relationships/image" Target="../media/image144.png"/><Relationship Id="rId8" Type="http://schemas.openxmlformats.org/officeDocument/2006/relationships/image" Target="../media/image60.png"/><Relationship Id="rId51" Type="http://schemas.openxmlformats.org/officeDocument/2006/relationships/customXml" Target="../ink/ink55.xml"/><Relationship Id="rId72" Type="http://schemas.openxmlformats.org/officeDocument/2006/relationships/image" Target="../media/image94.png"/><Relationship Id="rId93" Type="http://schemas.openxmlformats.org/officeDocument/2006/relationships/customXml" Target="../ink/ink76.xml"/><Relationship Id="rId98" Type="http://schemas.openxmlformats.org/officeDocument/2006/relationships/image" Target="../media/image108.png"/><Relationship Id="rId121" Type="http://schemas.openxmlformats.org/officeDocument/2006/relationships/image" Target="../media/image121.png"/><Relationship Id="rId142" Type="http://schemas.openxmlformats.org/officeDocument/2006/relationships/image" Target="../media/image131.png"/><Relationship Id="rId163" Type="http://schemas.openxmlformats.org/officeDocument/2006/relationships/customXml" Target="../ink/ink112.xml"/><Relationship Id="rId184" Type="http://schemas.openxmlformats.org/officeDocument/2006/relationships/image" Target="../media/image152.png"/><Relationship Id="rId189" Type="http://schemas.openxmlformats.org/officeDocument/2006/relationships/customXml" Target="../ink/ink125.xml"/><Relationship Id="rId219" Type="http://schemas.openxmlformats.org/officeDocument/2006/relationships/customXml" Target="../ink/ink140.xml"/><Relationship Id="rId3" Type="http://schemas.openxmlformats.org/officeDocument/2006/relationships/customXml" Target="../ink/ink31.xml"/><Relationship Id="rId214" Type="http://schemas.openxmlformats.org/officeDocument/2006/relationships/image" Target="../media/image167.png"/><Relationship Id="rId230" Type="http://schemas.openxmlformats.org/officeDocument/2006/relationships/image" Target="../media/image175.png"/><Relationship Id="rId235" Type="http://schemas.openxmlformats.org/officeDocument/2006/relationships/customXml" Target="../ink/ink148.xml"/><Relationship Id="rId25" Type="http://schemas.openxmlformats.org/officeDocument/2006/relationships/customXml" Target="../ink/ink42.xml"/><Relationship Id="rId46" Type="http://schemas.openxmlformats.org/officeDocument/2006/relationships/image" Target="../media/image79.png"/><Relationship Id="rId67" Type="http://schemas.openxmlformats.org/officeDocument/2006/relationships/customXml" Target="../ink/ink63.xml"/><Relationship Id="rId116" Type="http://schemas.openxmlformats.org/officeDocument/2006/relationships/customXml" Target="../ink/ink88.xml"/><Relationship Id="rId137" Type="http://schemas.openxmlformats.org/officeDocument/2006/relationships/customXml" Target="../ink/ink99.xml"/><Relationship Id="rId158" Type="http://schemas.openxmlformats.org/officeDocument/2006/relationships/image" Target="../media/image139.png"/><Relationship Id="rId20" Type="http://schemas.openxmlformats.org/officeDocument/2006/relationships/image" Target="../media/image66.png"/><Relationship Id="rId41" Type="http://schemas.openxmlformats.org/officeDocument/2006/relationships/customXml" Target="../ink/ink50.xml"/><Relationship Id="rId62" Type="http://schemas.openxmlformats.org/officeDocument/2006/relationships/image" Target="../media/image88.png"/><Relationship Id="rId83" Type="http://schemas.openxmlformats.org/officeDocument/2006/relationships/customXml" Target="../ink/ink71.xml"/><Relationship Id="rId88" Type="http://schemas.openxmlformats.org/officeDocument/2006/relationships/image" Target="../media/image103.png"/><Relationship Id="rId111" Type="http://schemas.openxmlformats.org/officeDocument/2006/relationships/customXml" Target="../ink/ink85.xml"/><Relationship Id="rId132" Type="http://schemas.openxmlformats.org/officeDocument/2006/relationships/customXml" Target="../ink/ink96.xml"/><Relationship Id="rId153" Type="http://schemas.openxmlformats.org/officeDocument/2006/relationships/customXml" Target="../ink/ink107.xml"/><Relationship Id="rId174" Type="http://schemas.openxmlformats.org/officeDocument/2006/relationships/image" Target="../media/image147.png"/><Relationship Id="rId179" Type="http://schemas.openxmlformats.org/officeDocument/2006/relationships/customXml" Target="../ink/ink120.xml"/><Relationship Id="rId195" Type="http://schemas.openxmlformats.org/officeDocument/2006/relationships/customXml" Target="../ink/ink128.xml"/><Relationship Id="rId209" Type="http://schemas.openxmlformats.org/officeDocument/2006/relationships/customXml" Target="../ink/ink135.xml"/><Relationship Id="rId190" Type="http://schemas.openxmlformats.org/officeDocument/2006/relationships/image" Target="../media/image155.png"/><Relationship Id="rId204" Type="http://schemas.openxmlformats.org/officeDocument/2006/relationships/image" Target="../media/image162.png"/><Relationship Id="rId220" Type="http://schemas.openxmlformats.org/officeDocument/2006/relationships/image" Target="../media/image170.png"/><Relationship Id="rId225" Type="http://schemas.openxmlformats.org/officeDocument/2006/relationships/customXml" Target="../ink/ink143.xml"/><Relationship Id="rId15" Type="http://schemas.openxmlformats.org/officeDocument/2006/relationships/customXml" Target="../ink/ink37.xml"/><Relationship Id="rId36" Type="http://schemas.openxmlformats.org/officeDocument/2006/relationships/image" Target="../media/image74.png"/><Relationship Id="rId57" Type="http://schemas.openxmlformats.org/officeDocument/2006/relationships/customXml" Target="../ink/ink58.xml"/><Relationship Id="rId106" Type="http://schemas.openxmlformats.org/officeDocument/2006/relationships/image" Target="../media/image113.png"/><Relationship Id="rId127" Type="http://schemas.openxmlformats.org/officeDocument/2006/relationships/image" Target="../media/image124.png"/><Relationship Id="rId10" Type="http://schemas.openxmlformats.org/officeDocument/2006/relationships/image" Target="../media/image61.png"/><Relationship Id="rId31" Type="http://schemas.openxmlformats.org/officeDocument/2006/relationships/customXml" Target="../ink/ink45.xml"/><Relationship Id="rId52" Type="http://schemas.openxmlformats.org/officeDocument/2006/relationships/image" Target="../media/image83.png"/><Relationship Id="rId73" Type="http://schemas.openxmlformats.org/officeDocument/2006/relationships/customXml" Target="../ink/ink66.xml"/><Relationship Id="rId78" Type="http://schemas.openxmlformats.org/officeDocument/2006/relationships/image" Target="../media/image97.png"/><Relationship Id="rId94" Type="http://schemas.openxmlformats.org/officeDocument/2006/relationships/image" Target="../media/image106.png"/><Relationship Id="rId99" Type="http://schemas.openxmlformats.org/officeDocument/2006/relationships/customXml" Target="../ink/ink79.xml"/><Relationship Id="rId101" Type="http://schemas.openxmlformats.org/officeDocument/2006/relationships/customXml" Target="../ink/ink80.xml"/><Relationship Id="rId122" Type="http://schemas.openxmlformats.org/officeDocument/2006/relationships/customXml" Target="../ink/ink91.xml"/><Relationship Id="rId143" Type="http://schemas.openxmlformats.org/officeDocument/2006/relationships/customXml" Target="../ink/ink102.xml"/><Relationship Id="rId148" Type="http://schemas.openxmlformats.org/officeDocument/2006/relationships/image" Target="../media/image134.png"/><Relationship Id="rId164" Type="http://schemas.openxmlformats.org/officeDocument/2006/relationships/image" Target="../media/image142.png"/><Relationship Id="rId169" Type="http://schemas.openxmlformats.org/officeDocument/2006/relationships/customXml" Target="../ink/ink115.xml"/><Relationship Id="rId185" Type="http://schemas.openxmlformats.org/officeDocument/2006/relationships/customXml" Target="../ink/ink123.xml"/><Relationship Id="rId4" Type="http://schemas.openxmlformats.org/officeDocument/2006/relationships/image" Target="../media/image58.png"/><Relationship Id="rId9" Type="http://schemas.openxmlformats.org/officeDocument/2006/relationships/customXml" Target="../ink/ink34.xml"/><Relationship Id="rId180" Type="http://schemas.openxmlformats.org/officeDocument/2006/relationships/image" Target="../media/image150.png"/><Relationship Id="rId210" Type="http://schemas.openxmlformats.org/officeDocument/2006/relationships/image" Target="../media/image165.png"/><Relationship Id="rId215" Type="http://schemas.openxmlformats.org/officeDocument/2006/relationships/customXml" Target="../ink/ink138.xml"/><Relationship Id="rId236" Type="http://schemas.openxmlformats.org/officeDocument/2006/relationships/image" Target="../media/image178.png"/><Relationship Id="rId26" Type="http://schemas.openxmlformats.org/officeDocument/2006/relationships/image" Target="../media/image69.png"/><Relationship Id="rId231" Type="http://schemas.openxmlformats.org/officeDocument/2006/relationships/customXml" Target="../ink/ink146.xml"/><Relationship Id="rId47" Type="http://schemas.openxmlformats.org/officeDocument/2006/relationships/customXml" Target="../ink/ink53.xml"/><Relationship Id="rId68" Type="http://schemas.openxmlformats.org/officeDocument/2006/relationships/image" Target="../media/image92.png"/><Relationship Id="rId89" Type="http://schemas.openxmlformats.org/officeDocument/2006/relationships/customXml" Target="../ink/ink74.xml"/><Relationship Id="rId112" Type="http://schemas.openxmlformats.org/officeDocument/2006/relationships/image" Target="../media/image116.png"/><Relationship Id="rId133" Type="http://schemas.openxmlformats.org/officeDocument/2006/relationships/image" Target="../media/image127.png"/><Relationship Id="rId154" Type="http://schemas.openxmlformats.org/officeDocument/2006/relationships/image" Target="../media/image137.png"/><Relationship Id="rId175" Type="http://schemas.openxmlformats.org/officeDocument/2006/relationships/customXml" Target="../ink/ink118.xml"/><Relationship Id="rId196" Type="http://schemas.openxmlformats.org/officeDocument/2006/relationships/image" Target="../media/image158.png"/><Relationship Id="rId200" Type="http://schemas.openxmlformats.org/officeDocument/2006/relationships/image" Target="../media/image160.png"/><Relationship Id="rId16" Type="http://schemas.openxmlformats.org/officeDocument/2006/relationships/image" Target="../media/image64.png"/><Relationship Id="rId221" Type="http://schemas.openxmlformats.org/officeDocument/2006/relationships/customXml" Target="../ink/ink141.xml"/><Relationship Id="rId37" Type="http://schemas.openxmlformats.org/officeDocument/2006/relationships/customXml" Target="../ink/ink48.xml"/><Relationship Id="rId58" Type="http://schemas.openxmlformats.org/officeDocument/2006/relationships/image" Target="../media/image86.png"/><Relationship Id="rId79" Type="http://schemas.openxmlformats.org/officeDocument/2006/relationships/customXml" Target="../ink/ink69.xml"/><Relationship Id="rId102" Type="http://schemas.openxmlformats.org/officeDocument/2006/relationships/image" Target="../media/image111.png"/><Relationship Id="rId123" Type="http://schemas.openxmlformats.org/officeDocument/2006/relationships/image" Target="../media/image122.png"/><Relationship Id="rId144" Type="http://schemas.openxmlformats.org/officeDocument/2006/relationships/image" Target="../media/image132.png"/><Relationship Id="rId90" Type="http://schemas.openxmlformats.org/officeDocument/2006/relationships/image" Target="../media/image104.png"/><Relationship Id="rId165" Type="http://schemas.openxmlformats.org/officeDocument/2006/relationships/customXml" Target="../ink/ink113.xml"/><Relationship Id="rId186" Type="http://schemas.openxmlformats.org/officeDocument/2006/relationships/image" Target="../media/image153.png"/><Relationship Id="rId211" Type="http://schemas.openxmlformats.org/officeDocument/2006/relationships/customXml" Target="../ink/ink136.xml"/><Relationship Id="rId232" Type="http://schemas.openxmlformats.org/officeDocument/2006/relationships/image" Target="../media/image176.png"/><Relationship Id="rId27" Type="http://schemas.openxmlformats.org/officeDocument/2006/relationships/customXml" Target="../ink/ink43.xml"/><Relationship Id="rId48" Type="http://schemas.openxmlformats.org/officeDocument/2006/relationships/image" Target="../media/image81.png"/><Relationship Id="rId69" Type="http://schemas.openxmlformats.org/officeDocument/2006/relationships/customXml" Target="../ink/ink64.xml"/><Relationship Id="rId113" Type="http://schemas.openxmlformats.org/officeDocument/2006/relationships/customXml" Target="../ink/ink86.xml"/><Relationship Id="rId134" Type="http://schemas.openxmlformats.org/officeDocument/2006/relationships/customXml" Target="../ink/ink9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customXml" Target="../ink/ink156.xml"/><Relationship Id="rId18" Type="http://schemas.openxmlformats.org/officeDocument/2006/relationships/image" Target="../media/image188.png"/><Relationship Id="rId26" Type="http://schemas.openxmlformats.org/officeDocument/2006/relationships/image" Target="../media/image192.png"/><Relationship Id="rId3" Type="http://schemas.openxmlformats.org/officeDocument/2006/relationships/customXml" Target="../ink/ink151.xml"/><Relationship Id="rId21" Type="http://schemas.openxmlformats.org/officeDocument/2006/relationships/customXml" Target="../ink/ink160.xml"/><Relationship Id="rId7" Type="http://schemas.openxmlformats.org/officeDocument/2006/relationships/customXml" Target="../ink/ink153.xml"/><Relationship Id="rId12" Type="http://schemas.openxmlformats.org/officeDocument/2006/relationships/image" Target="../media/image185.png"/><Relationship Id="rId17" Type="http://schemas.openxmlformats.org/officeDocument/2006/relationships/customXml" Target="../ink/ink158.xml"/><Relationship Id="rId25" Type="http://schemas.openxmlformats.org/officeDocument/2006/relationships/customXml" Target="../ink/ink162.xml"/><Relationship Id="rId2" Type="http://schemas.openxmlformats.org/officeDocument/2006/relationships/image" Target="../media/image180.png"/><Relationship Id="rId16" Type="http://schemas.openxmlformats.org/officeDocument/2006/relationships/image" Target="../media/image187.png"/><Relationship Id="rId20" Type="http://schemas.openxmlformats.org/officeDocument/2006/relationships/image" Target="../media/image189.png"/><Relationship Id="rId29" Type="http://schemas.openxmlformats.org/officeDocument/2006/relationships/customXml" Target="../ink/ink1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11" Type="http://schemas.openxmlformats.org/officeDocument/2006/relationships/customXml" Target="../ink/ink155.xml"/><Relationship Id="rId24" Type="http://schemas.openxmlformats.org/officeDocument/2006/relationships/image" Target="../media/image191.png"/><Relationship Id="rId32" Type="http://schemas.openxmlformats.org/officeDocument/2006/relationships/image" Target="../media/image195.png"/><Relationship Id="rId5" Type="http://schemas.openxmlformats.org/officeDocument/2006/relationships/customXml" Target="../ink/ink152.xml"/><Relationship Id="rId15" Type="http://schemas.openxmlformats.org/officeDocument/2006/relationships/customXml" Target="../ink/ink157.xml"/><Relationship Id="rId23" Type="http://schemas.openxmlformats.org/officeDocument/2006/relationships/customXml" Target="../ink/ink161.xml"/><Relationship Id="rId28" Type="http://schemas.openxmlformats.org/officeDocument/2006/relationships/image" Target="../media/image193.png"/><Relationship Id="rId10" Type="http://schemas.openxmlformats.org/officeDocument/2006/relationships/image" Target="../media/image184.png"/><Relationship Id="rId19" Type="http://schemas.openxmlformats.org/officeDocument/2006/relationships/customXml" Target="../ink/ink159.xml"/><Relationship Id="rId31" Type="http://schemas.openxmlformats.org/officeDocument/2006/relationships/customXml" Target="../ink/ink165.xml"/><Relationship Id="rId4" Type="http://schemas.openxmlformats.org/officeDocument/2006/relationships/image" Target="../media/image181.png"/><Relationship Id="rId9" Type="http://schemas.openxmlformats.org/officeDocument/2006/relationships/customXml" Target="../ink/ink154.xml"/><Relationship Id="rId14" Type="http://schemas.openxmlformats.org/officeDocument/2006/relationships/image" Target="../media/image186.png"/><Relationship Id="rId22" Type="http://schemas.openxmlformats.org/officeDocument/2006/relationships/image" Target="../media/image190.png"/><Relationship Id="rId27" Type="http://schemas.openxmlformats.org/officeDocument/2006/relationships/customXml" Target="../ink/ink163.xml"/><Relationship Id="rId30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2.png"/><Relationship Id="rId21" Type="http://schemas.openxmlformats.org/officeDocument/2006/relationships/customXml" Target="../ink/ink175.xml"/><Relationship Id="rId34" Type="http://schemas.openxmlformats.org/officeDocument/2006/relationships/image" Target="../media/image216.png"/><Relationship Id="rId42" Type="http://schemas.openxmlformats.org/officeDocument/2006/relationships/image" Target="../media/image220.png"/><Relationship Id="rId47" Type="http://schemas.openxmlformats.org/officeDocument/2006/relationships/customXml" Target="../ink/ink188.xml"/><Relationship Id="rId50" Type="http://schemas.openxmlformats.org/officeDocument/2006/relationships/image" Target="../media/image224.png"/><Relationship Id="rId55" Type="http://schemas.openxmlformats.org/officeDocument/2006/relationships/customXml" Target="../ink/ink192.xml"/><Relationship Id="rId63" Type="http://schemas.openxmlformats.org/officeDocument/2006/relationships/customXml" Target="../ink/ink196.xml"/><Relationship Id="rId68" Type="http://schemas.openxmlformats.org/officeDocument/2006/relationships/image" Target="../media/image233.png"/><Relationship Id="rId76" Type="http://schemas.openxmlformats.org/officeDocument/2006/relationships/image" Target="../media/image237.png"/><Relationship Id="rId84" Type="http://schemas.openxmlformats.org/officeDocument/2006/relationships/image" Target="../media/image241.png"/><Relationship Id="rId89" Type="http://schemas.openxmlformats.org/officeDocument/2006/relationships/customXml" Target="../ink/ink209.xml"/><Relationship Id="rId97" Type="http://schemas.openxmlformats.org/officeDocument/2006/relationships/customXml" Target="../ink/ink213.xml"/><Relationship Id="rId7" Type="http://schemas.openxmlformats.org/officeDocument/2006/relationships/customXml" Target="../ink/ink168.xml"/><Relationship Id="rId71" Type="http://schemas.openxmlformats.org/officeDocument/2006/relationships/customXml" Target="../ink/ink200.xml"/><Relationship Id="rId92" Type="http://schemas.openxmlformats.org/officeDocument/2006/relationships/image" Target="../media/image245.png"/><Relationship Id="rId2" Type="http://schemas.openxmlformats.org/officeDocument/2006/relationships/image" Target="../media/image200.png"/><Relationship Id="rId16" Type="http://schemas.openxmlformats.org/officeDocument/2006/relationships/image" Target="../media/image207.png"/><Relationship Id="rId29" Type="http://schemas.openxmlformats.org/officeDocument/2006/relationships/customXml" Target="../ink/ink179.xml"/><Relationship Id="rId11" Type="http://schemas.openxmlformats.org/officeDocument/2006/relationships/customXml" Target="../ink/ink170.xml"/><Relationship Id="rId24" Type="http://schemas.openxmlformats.org/officeDocument/2006/relationships/image" Target="../media/image211.png"/><Relationship Id="rId32" Type="http://schemas.openxmlformats.org/officeDocument/2006/relationships/image" Target="../media/image215.png"/><Relationship Id="rId37" Type="http://schemas.openxmlformats.org/officeDocument/2006/relationships/customXml" Target="../ink/ink183.xml"/><Relationship Id="rId40" Type="http://schemas.openxmlformats.org/officeDocument/2006/relationships/image" Target="../media/image219.png"/><Relationship Id="rId45" Type="http://schemas.openxmlformats.org/officeDocument/2006/relationships/customXml" Target="../ink/ink187.xml"/><Relationship Id="rId53" Type="http://schemas.openxmlformats.org/officeDocument/2006/relationships/customXml" Target="../ink/ink191.xml"/><Relationship Id="rId58" Type="http://schemas.openxmlformats.org/officeDocument/2006/relationships/image" Target="../media/image228.png"/><Relationship Id="rId66" Type="http://schemas.openxmlformats.org/officeDocument/2006/relationships/image" Target="../media/image232.png"/><Relationship Id="rId74" Type="http://schemas.openxmlformats.org/officeDocument/2006/relationships/image" Target="../media/image236.png"/><Relationship Id="rId79" Type="http://schemas.openxmlformats.org/officeDocument/2006/relationships/customXml" Target="../ink/ink204.xml"/><Relationship Id="rId87" Type="http://schemas.openxmlformats.org/officeDocument/2006/relationships/customXml" Target="../ink/ink208.xml"/><Relationship Id="rId5" Type="http://schemas.openxmlformats.org/officeDocument/2006/relationships/customXml" Target="../ink/ink167.xml"/><Relationship Id="rId61" Type="http://schemas.openxmlformats.org/officeDocument/2006/relationships/customXml" Target="../ink/ink195.xml"/><Relationship Id="rId82" Type="http://schemas.openxmlformats.org/officeDocument/2006/relationships/image" Target="../media/image240.png"/><Relationship Id="rId90" Type="http://schemas.openxmlformats.org/officeDocument/2006/relationships/image" Target="../media/image244.png"/><Relationship Id="rId95" Type="http://schemas.openxmlformats.org/officeDocument/2006/relationships/customXml" Target="../ink/ink212.xml"/><Relationship Id="rId19" Type="http://schemas.openxmlformats.org/officeDocument/2006/relationships/customXml" Target="../ink/ink174.xml"/><Relationship Id="rId14" Type="http://schemas.openxmlformats.org/officeDocument/2006/relationships/image" Target="../media/image206.png"/><Relationship Id="rId22" Type="http://schemas.openxmlformats.org/officeDocument/2006/relationships/image" Target="../media/image210.png"/><Relationship Id="rId27" Type="http://schemas.openxmlformats.org/officeDocument/2006/relationships/customXml" Target="../ink/ink178.xml"/><Relationship Id="rId30" Type="http://schemas.openxmlformats.org/officeDocument/2006/relationships/image" Target="../media/image214.png"/><Relationship Id="rId35" Type="http://schemas.openxmlformats.org/officeDocument/2006/relationships/customXml" Target="../ink/ink182.xml"/><Relationship Id="rId43" Type="http://schemas.openxmlformats.org/officeDocument/2006/relationships/customXml" Target="../ink/ink186.xml"/><Relationship Id="rId48" Type="http://schemas.openxmlformats.org/officeDocument/2006/relationships/image" Target="../media/image223.png"/><Relationship Id="rId56" Type="http://schemas.openxmlformats.org/officeDocument/2006/relationships/image" Target="../media/image227.png"/><Relationship Id="rId64" Type="http://schemas.openxmlformats.org/officeDocument/2006/relationships/image" Target="../media/image231.png"/><Relationship Id="rId69" Type="http://schemas.openxmlformats.org/officeDocument/2006/relationships/customXml" Target="../ink/ink199.xml"/><Relationship Id="rId77" Type="http://schemas.openxmlformats.org/officeDocument/2006/relationships/customXml" Target="../ink/ink203.xml"/><Relationship Id="rId8" Type="http://schemas.openxmlformats.org/officeDocument/2006/relationships/image" Target="../media/image203.png"/><Relationship Id="rId51" Type="http://schemas.openxmlformats.org/officeDocument/2006/relationships/customXml" Target="../ink/ink190.xml"/><Relationship Id="rId72" Type="http://schemas.openxmlformats.org/officeDocument/2006/relationships/image" Target="../media/image235.png"/><Relationship Id="rId80" Type="http://schemas.openxmlformats.org/officeDocument/2006/relationships/image" Target="../media/image239.png"/><Relationship Id="rId85" Type="http://schemas.openxmlformats.org/officeDocument/2006/relationships/customXml" Target="../ink/ink207.xml"/><Relationship Id="rId93" Type="http://schemas.openxmlformats.org/officeDocument/2006/relationships/customXml" Target="../ink/ink211.xml"/><Relationship Id="rId98" Type="http://schemas.openxmlformats.org/officeDocument/2006/relationships/image" Target="../media/image248.png"/><Relationship Id="rId3" Type="http://schemas.openxmlformats.org/officeDocument/2006/relationships/customXml" Target="../ink/ink166.xml"/><Relationship Id="rId12" Type="http://schemas.openxmlformats.org/officeDocument/2006/relationships/image" Target="../media/image205.png"/><Relationship Id="rId17" Type="http://schemas.openxmlformats.org/officeDocument/2006/relationships/customXml" Target="../ink/ink173.xml"/><Relationship Id="rId25" Type="http://schemas.openxmlformats.org/officeDocument/2006/relationships/customXml" Target="../ink/ink177.xml"/><Relationship Id="rId33" Type="http://schemas.openxmlformats.org/officeDocument/2006/relationships/customXml" Target="../ink/ink181.xml"/><Relationship Id="rId38" Type="http://schemas.openxmlformats.org/officeDocument/2006/relationships/image" Target="../media/image218.png"/><Relationship Id="rId46" Type="http://schemas.openxmlformats.org/officeDocument/2006/relationships/image" Target="../media/image222.png"/><Relationship Id="rId59" Type="http://schemas.openxmlformats.org/officeDocument/2006/relationships/customXml" Target="../ink/ink194.xml"/><Relationship Id="rId67" Type="http://schemas.openxmlformats.org/officeDocument/2006/relationships/customXml" Target="../ink/ink198.xml"/><Relationship Id="rId20" Type="http://schemas.openxmlformats.org/officeDocument/2006/relationships/image" Target="../media/image209.png"/><Relationship Id="rId41" Type="http://schemas.openxmlformats.org/officeDocument/2006/relationships/customXml" Target="../ink/ink185.xml"/><Relationship Id="rId54" Type="http://schemas.openxmlformats.org/officeDocument/2006/relationships/image" Target="../media/image226.png"/><Relationship Id="rId62" Type="http://schemas.openxmlformats.org/officeDocument/2006/relationships/image" Target="../media/image230.png"/><Relationship Id="rId70" Type="http://schemas.openxmlformats.org/officeDocument/2006/relationships/image" Target="../media/image234.png"/><Relationship Id="rId75" Type="http://schemas.openxmlformats.org/officeDocument/2006/relationships/customXml" Target="../ink/ink202.xml"/><Relationship Id="rId83" Type="http://schemas.openxmlformats.org/officeDocument/2006/relationships/customXml" Target="../ink/ink206.xml"/><Relationship Id="rId88" Type="http://schemas.openxmlformats.org/officeDocument/2006/relationships/image" Target="../media/image243.png"/><Relationship Id="rId91" Type="http://schemas.openxmlformats.org/officeDocument/2006/relationships/customXml" Target="../ink/ink210.xml"/><Relationship Id="rId96" Type="http://schemas.openxmlformats.org/officeDocument/2006/relationships/image" Target="../media/image2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15" Type="http://schemas.openxmlformats.org/officeDocument/2006/relationships/customXml" Target="../ink/ink172.xml"/><Relationship Id="rId23" Type="http://schemas.openxmlformats.org/officeDocument/2006/relationships/customXml" Target="../ink/ink176.xml"/><Relationship Id="rId28" Type="http://schemas.openxmlformats.org/officeDocument/2006/relationships/image" Target="../media/image213.png"/><Relationship Id="rId36" Type="http://schemas.openxmlformats.org/officeDocument/2006/relationships/image" Target="../media/image217.png"/><Relationship Id="rId49" Type="http://schemas.openxmlformats.org/officeDocument/2006/relationships/customXml" Target="../ink/ink189.xml"/><Relationship Id="rId57" Type="http://schemas.openxmlformats.org/officeDocument/2006/relationships/customXml" Target="../ink/ink193.xml"/><Relationship Id="rId10" Type="http://schemas.openxmlformats.org/officeDocument/2006/relationships/image" Target="../media/image204.png"/><Relationship Id="rId31" Type="http://schemas.openxmlformats.org/officeDocument/2006/relationships/customXml" Target="../ink/ink180.xml"/><Relationship Id="rId44" Type="http://schemas.openxmlformats.org/officeDocument/2006/relationships/image" Target="../media/image221.png"/><Relationship Id="rId52" Type="http://schemas.openxmlformats.org/officeDocument/2006/relationships/image" Target="../media/image225.png"/><Relationship Id="rId60" Type="http://schemas.openxmlformats.org/officeDocument/2006/relationships/image" Target="../media/image229.png"/><Relationship Id="rId65" Type="http://schemas.openxmlformats.org/officeDocument/2006/relationships/customXml" Target="../ink/ink197.xml"/><Relationship Id="rId73" Type="http://schemas.openxmlformats.org/officeDocument/2006/relationships/customXml" Target="../ink/ink201.xml"/><Relationship Id="rId78" Type="http://schemas.openxmlformats.org/officeDocument/2006/relationships/image" Target="../media/image238.png"/><Relationship Id="rId81" Type="http://schemas.openxmlformats.org/officeDocument/2006/relationships/customXml" Target="../ink/ink205.xml"/><Relationship Id="rId86" Type="http://schemas.openxmlformats.org/officeDocument/2006/relationships/image" Target="../media/image242.png"/><Relationship Id="rId94" Type="http://schemas.openxmlformats.org/officeDocument/2006/relationships/image" Target="../media/image246.png"/><Relationship Id="rId4" Type="http://schemas.openxmlformats.org/officeDocument/2006/relationships/image" Target="../media/image201.png"/><Relationship Id="rId9" Type="http://schemas.openxmlformats.org/officeDocument/2006/relationships/customXml" Target="../ink/ink169.xml"/><Relationship Id="rId13" Type="http://schemas.openxmlformats.org/officeDocument/2006/relationships/customXml" Target="../ink/ink171.xml"/><Relationship Id="rId18" Type="http://schemas.openxmlformats.org/officeDocument/2006/relationships/image" Target="../media/image208.png"/><Relationship Id="rId39" Type="http://schemas.openxmlformats.org/officeDocument/2006/relationships/customXml" Target="../ink/ink18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customXml" Target="../ink/ink214.xml"/><Relationship Id="rId7" Type="http://schemas.openxmlformats.org/officeDocument/2006/relationships/customXml" Target="../ink/ink216.xml"/><Relationship Id="rId12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11" Type="http://schemas.openxmlformats.org/officeDocument/2006/relationships/customXml" Target="../ink/ink218.xml"/><Relationship Id="rId5" Type="http://schemas.openxmlformats.org/officeDocument/2006/relationships/customXml" Target="../ink/ink215.xml"/><Relationship Id="rId10" Type="http://schemas.openxmlformats.org/officeDocument/2006/relationships/image" Target="../media/image255.png"/><Relationship Id="rId4" Type="http://schemas.openxmlformats.org/officeDocument/2006/relationships/image" Target="../media/image252.png"/><Relationship Id="rId9" Type="http://schemas.openxmlformats.org/officeDocument/2006/relationships/customXml" Target="../ink/ink2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customXml" Target="../ink/ink224.xml"/><Relationship Id="rId18" Type="http://schemas.openxmlformats.org/officeDocument/2006/relationships/image" Target="../media/image266.png"/><Relationship Id="rId26" Type="http://schemas.openxmlformats.org/officeDocument/2006/relationships/image" Target="../media/image270.png"/><Relationship Id="rId39" Type="http://schemas.openxmlformats.org/officeDocument/2006/relationships/customXml" Target="../ink/ink237.xml"/><Relationship Id="rId3" Type="http://schemas.openxmlformats.org/officeDocument/2006/relationships/customXml" Target="../ink/ink219.xml"/><Relationship Id="rId21" Type="http://schemas.openxmlformats.org/officeDocument/2006/relationships/customXml" Target="../ink/ink228.xml"/><Relationship Id="rId34" Type="http://schemas.openxmlformats.org/officeDocument/2006/relationships/image" Target="../media/image274.png"/><Relationship Id="rId42" Type="http://schemas.openxmlformats.org/officeDocument/2006/relationships/image" Target="../media/image278.png"/><Relationship Id="rId7" Type="http://schemas.openxmlformats.org/officeDocument/2006/relationships/customXml" Target="../ink/ink221.xml"/><Relationship Id="rId12" Type="http://schemas.openxmlformats.org/officeDocument/2006/relationships/image" Target="../media/image264.png"/><Relationship Id="rId17" Type="http://schemas.openxmlformats.org/officeDocument/2006/relationships/customXml" Target="../ink/ink226.xml"/><Relationship Id="rId25" Type="http://schemas.openxmlformats.org/officeDocument/2006/relationships/customXml" Target="../ink/ink230.xml"/><Relationship Id="rId33" Type="http://schemas.openxmlformats.org/officeDocument/2006/relationships/customXml" Target="../ink/ink234.xml"/><Relationship Id="rId38" Type="http://schemas.openxmlformats.org/officeDocument/2006/relationships/image" Target="../media/image276.png"/><Relationship Id="rId46" Type="http://schemas.openxmlformats.org/officeDocument/2006/relationships/image" Target="../media/image280.png"/><Relationship Id="rId2" Type="http://schemas.openxmlformats.org/officeDocument/2006/relationships/image" Target="../media/image259.png"/><Relationship Id="rId16" Type="http://schemas.openxmlformats.org/officeDocument/2006/relationships/image" Target="../media/image265.png"/><Relationship Id="rId20" Type="http://schemas.openxmlformats.org/officeDocument/2006/relationships/image" Target="../media/image267.png"/><Relationship Id="rId29" Type="http://schemas.openxmlformats.org/officeDocument/2006/relationships/customXml" Target="../ink/ink232.xml"/><Relationship Id="rId41" Type="http://schemas.openxmlformats.org/officeDocument/2006/relationships/customXml" Target="../ink/ink2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11" Type="http://schemas.openxmlformats.org/officeDocument/2006/relationships/customXml" Target="../ink/ink223.xml"/><Relationship Id="rId24" Type="http://schemas.openxmlformats.org/officeDocument/2006/relationships/image" Target="../media/image269.png"/><Relationship Id="rId32" Type="http://schemas.openxmlformats.org/officeDocument/2006/relationships/image" Target="../media/image273.png"/><Relationship Id="rId37" Type="http://schemas.openxmlformats.org/officeDocument/2006/relationships/customXml" Target="../ink/ink236.xml"/><Relationship Id="rId40" Type="http://schemas.openxmlformats.org/officeDocument/2006/relationships/image" Target="../media/image277.png"/><Relationship Id="rId45" Type="http://schemas.openxmlformats.org/officeDocument/2006/relationships/customXml" Target="../ink/ink240.xml"/><Relationship Id="rId5" Type="http://schemas.openxmlformats.org/officeDocument/2006/relationships/customXml" Target="../ink/ink220.xml"/><Relationship Id="rId15" Type="http://schemas.openxmlformats.org/officeDocument/2006/relationships/customXml" Target="../ink/ink225.xml"/><Relationship Id="rId23" Type="http://schemas.openxmlformats.org/officeDocument/2006/relationships/customXml" Target="../ink/ink229.xml"/><Relationship Id="rId28" Type="http://schemas.openxmlformats.org/officeDocument/2006/relationships/image" Target="../media/image271.png"/><Relationship Id="rId36" Type="http://schemas.openxmlformats.org/officeDocument/2006/relationships/image" Target="../media/image275.png"/><Relationship Id="rId10" Type="http://schemas.openxmlformats.org/officeDocument/2006/relationships/image" Target="../media/image263.png"/><Relationship Id="rId19" Type="http://schemas.openxmlformats.org/officeDocument/2006/relationships/customXml" Target="../ink/ink227.xml"/><Relationship Id="rId31" Type="http://schemas.openxmlformats.org/officeDocument/2006/relationships/customXml" Target="../ink/ink233.xml"/><Relationship Id="rId44" Type="http://schemas.openxmlformats.org/officeDocument/2006/relationships/image" Target="../media/image279.png"/><Relationship Id="rId4" Type="http://schemas.openxmlformats.org/officeDocument/2006/relationships/image" Target="../media/image260.png"/><Relationship Id="rId9" Type="http://schemas.openxmlformats.org/officeDocument/2006/relationships/customXml" Target="../ink/ink222.xml"/><Relationship Id="rId14" Type="http://schemas.openxmlformats.org/officeDocument/2006/relationships/image" Target="../media/image79.png"/><Relationship Id="rId22" Type="http://schemas.openxmlformats.org/officeDocument/2006/relationships/image" Target="../media/image268.png"/><Relationship Id="rId27" Type="http://schemas.openxmlformats.org/officeDocument/2006/relationships/customXml" Target="../ink/ink231.xml"/><Relationship Id="rId30" Type="http://schemas.openxmlformats.org/officeDocument/2006/relationships/image" Target="../media/image272.png"/><Relationship Id="rId35" Type="http://schemas.openxmlformats.org/officeDocument/2006/relationships/customXml" Target="../ink/ink235.xml"/><Relationship Id="rId43" Type="http://schemas.openxmlformats.org/officeDocument/2006/relationships/customXml" Target="../ink/ink2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12" Type="http://schemas.openxmlformats.org/officeDocument/2006/relationships/image" Target="../media/image295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11" Type="http://schemas.openxmlformats.org/officeDocument/2006/relationships/customXml" Target="../ink/ink241.xml"/><Relationship Id="rId5" Type="http://schemas.openxmlformats.org/officeDocument/2006/relationships/image" Target="../media/image289.png"/><Relationship Id="rId10" Type="http://schemas.openxmlformats.org/officeDocument/2006/relationships/image" Target="../media/image29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customXml" Target="../ink/ink24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5.xml"/><Relationship Id="rId13" Type="http://schemas.openxmlformats.org/officeDocument/2006/relationships/image" Target="../media/image305.png"/><Relationship Id="rId18" Type="http://schemas.openxmlformats.org/officeDocument/2006/relationships/customXml" Target="../ink/ink250.xml"/><Relationship Id="rId26" Type="http://schemas.openxmlformats.org/officeDocument/2006/relationships/customXml" Target="../ink/ink254.xml"/><Relationship Id="rId3" Type="http://schemas.openxmlformats.org/officeDocument/2006/relationships/customXml" Target="../ink/ink243.xml"/><Relationship Id="rId21" Type="http://schemas.openxmlformats.org/officeDocument/2006/relationships/image" Target="../media/image309.png"/><Relationship Id="rId7" Type="http://schemas.openxmlformats.org/officeDocument/2006/relationships/image" Target="../media/image302.png"/><Relationship Id="rId12" Type="http://schemas.openxmlformats.org/officeDocument/2006/relationships/customXml" Target="../ink/ink247.xml"/><Relationship Id="rId17" Type="http://schemas.openxmlformats.org/officeDocument/2006/relationships/image" Target="../media/image307.png"/><Relationship Id="rId25" Type="http://schemas.openxmlformats.org/officeDocument/2006/relationships/image" Target="../media/image311.png"/><Relationship Id="rId2" Type="http://schemas.openxmlformats.org/officeDocument/2006/relationships/image" Target="../media/image300.png"/><Relationship Id="rId16" Type="http://schemas.openxmlformats.org/officeDocument/2006/relationships/customXml" Target="../ink/ink249.xml"/><Relationship Id="rId20" Type="http://schemas.openxmlformats.org/officeDocument/2006/relationships/customXml" Target="../ink/ink25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4.xml"/><Relationship Id="rId11" Type="http://schemas.openxmlformats.org/officeDocument/2006/relationships/image" Target="../media/image304.png"/><Relationship Id="rId24" Type="http://schemas.openxmlformats.org/officeDocument/2006/relationships/customXml" Target="../ink/ink253.xml"/><Relationship Id="rId5" Type="http://schemas.openxmlformats.org/officeDocument/2006/relationships/image" Target="../media/image301.png"/><Relationship Id="rId15" Type="http://schemas.openxmlformats.org/officeDocument/2006/relationships/image" Target="../media/image306.png"/><Relationship Id="rId23" Type="http://schemas.openxmlformats.org/officeDocument/2006/relationships/image" Target="../media/image310.png"/><Relationship Id="rId10" Type="http://schemas.openxmlformats.org/officeDocument/2006/relationships/customXml" Target="../ink/ink246.xml"/><Relationship Id="rId19" Type="http://schemas.openxmlformats.org/officeDocument/2006/relationships/image" Target="../media/image308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Relationship Id="rId14" Type="http://schemas.openxmlformats.org/officeDocument/2006/relationships/customXml" Target="../ink/ink248.xml"/><Relationship Id="rId22" Type="http://schemas.openxmlformats.org/officeDocument/2006/relationships/customXml" Target="../ink/ink252.xml"/><Relationship Id="rId27" Type="http://schemas.openxmlformats.org/officeDocument/2006/relationships/image" Target="../media/image3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295.png"/><Relationship Id="rId7" Type="http://schemas.openxmlformats.org/officeDocument/2006/relationships/image" Target="../media/image291.png"/><Relationship Id="rId12" Type="http://schemas.openxmlformats.org/officeDocument/2006/relationships/image" Target="../media/image294.png"/><Relationship Id="rId2" Type="http://schemas.openxmlformats.org/officeDocument/2006/relationships/customXml" Target="../ink/ink2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11" Type="http://schemas.openxmlformats.org/officeDocument/2006/relationships/image" Target="../media/image317.png"/><Relationship Id="rId5" Type="http://schemas.openxmlformats.org/officeDocument/2006/relationships/image" Target="../media/image293.png"/><Relationship Id="rId10" Type="http://schemas.openxmlformats.org/officeDocument/2006/relationships/image" Target="../media/image292.png"/><Relationship Id="rId4" Type="http://schemas.openxmlformats.org/officeDocument/2006/relationships/image" Target="../media/image313.png"/><Relationship Id="rId9" Type="http://schemas.openxmlformats.org/officeDocument/2006/relationships/image" Target="../media/image3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inikube.sigs.k8s.io/docs/handbook/accessing/#using-minikube-service-with-tunnel" TargetMode="External"/><Relationship Id="rId2" Type="http://schemas.openxmlformats.org/officeDocument/2006/relationships/hyperlink" Target="https://kubernetes.io/docs/tutorials/hello-minikube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ubernetes.io/docs/tasks/tools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9.xml"/><Relationship Id="rId18" Type="http://schemas.openxmlformats.org/officeDocument/2006/relationships/image" Target="../media/image15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120.png"/><Relationship Id="rId17" Type="http://schemas.openxmlformats.org/officeDocument/2006/relationships/customXml" Target="../ink/ink11.xml"/><Relationship Id="rId2" Type="http://schemas.openxmlformats.org/officeDocument/2006/relationships/image" Target="../media/image1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110.png"/><Relationship Id="rId4" Type="http://schemas.openxmlformats.org/officeDocument/2006/relationships/image" Target="../media/image80.png"/><Relationship Id="rId9" Type="http://schemas.openxmlformats.org/officeDocument/2006/relationships/customXml" Target="../ink/ink7.xml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jpg"/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6.jpg"/><Relationship Id="rId5" Type="http://schemas.openxmlformats.org/officeDocument/2006/relationships/image" Target="../media/image325.jpg"/><Relationship Id="rId4" Type="http://schemas.openxmlformats.org/officeDocument/2006/relationships/image" Target="../media/image324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svg"/><Relationship Id="rId13" Type="http://schemas.openxmlformats.org/officeDocument/2006/relationships/image" Target="../media/image339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12" Type="http://schemas.openxmlformats.org/officeDocument/2006/relationships/image" Target="../media/image33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2.svg"/><Relationship Id="rId11" Type="http://schemas.openxmlformats.org/officeDocument/2006/relationships/image" Target="../media/image337.png"/><Relationship Id="rId5" Type="http://schemas.openxmlformats.org/officeDocument/2006/relationships/image" Target="../media/image331.png"/><Relationship Id="rId10" Type="http://schemas.openxmlformats.org/officeDocument/2006/relationships/image" Target="../media/image336.svg"/><Relationship Id="rId4" Type="http://schemas.openxmlformats.org/officeDocument/2006/relationships/image" Target="../media/image330.svg"/><Relationship Id="rId9" Type="http://schemas.openxmlformats.org/officeDocument/2006/relationships/image" Target="../media/image335.png"/><Relationship Id="rId14" Type="http://schemas.openxmlformats.org/officeDocument/2006/relationships/image" Target="../media/image340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63065" y="-8465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3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Kubernetes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 7, 2024</a:t>
            </a:r>
          </a:p>
          <a:p>
            <a:r>
              <a:rPr lang="en-US" dirty="0"/>
              <a:t>Data Lake Team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0863AF2-D65B-4D57-B696-6B8C2360CC7C}"/>
              </a:ext>
            </a:extLst>
          </p:cNvPr>
          <p:cNvSpPr txBox="1">
            <a:spLocks/>
          </p:cNvSpPr>
          <p:nvPr/>
        </p:nvSpPr>
        <p:spPr>
          <a:xfrm>
            <a:off x="8414557" y="5450133"/>
            <a:ext cx="3222836" cy="1168530"/>
          </a:xfrm>
          <a:prstGeom prst="rect">
            <a:avLst/>
          </a:prstGeom>
        </p:spPr>
        <p:txBody>
          <a:bodyPr anchor="b"/>
          <a:lstStyle>
            <a:lvl1pPr marL="266700" indent="-26670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Author:Nguyen</a:t>
            </a:r>
            <a:r>
              <a:rPr lang="en-US" dirty="0"/>
              <a:t> Viet Tien</a:t>
            </a:r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A9B49-F069-48F8-AB3D-E10768253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9" r="3892" b="-1"/>
          <a:stretch/>
        </p:blipFill>
        <p:spPr>
          <a:xfrm>
            <a:off x="0" y="0"/>
            <a:ext cx="7857065" cy="441960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704E5A-8408-4C5C-8266-75208B1CA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888" y="3419384"/>
            <a:ext cx="7398604" cy="407533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F3398EA-7A22-4DBB-AA27-525110486276}"/>
              </a:ext>
            </a:extLst>
          </p:cNvPr>
          <p:cNvGrpSpPr/>
          <p:nvPr/>
        </p:nvGrpSpPr>
        <p:grpSpPr>
          <a:xfrm>
            <a:off x="5487010" y="2777144"/>
            <a:ext cx="1842480" cy="642240"/>
            <a:chOff x="5487010" y="2777144"/>
            <a:chExt cx="184248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473F79-26EA-4E1B-9E44-036DC809BCCC}"/>
                    </a:ext>
                  </a:extLst>
                </p14:cNvPr>
                <p14:cNvContentPartPr/>
                <p14:nvPr/>
              </p14:nvContentPartPr>
              <p14:xfrm>
                <a:off x="5487010" y="3045344"/>
                <a:ext cx="735120" cy="374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473F79-26EA-4E1B-9E44-036DC809BC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8370" y="3036704"/>
                  <a:ext cx="7527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3E7572-3B5B-4DF0-98B3-4D1578C52D00}"/>
                    </a:ext>
                  </a:extLst>
                </p14:cNvPr>
                <p14:cNvContentPartPr/>
                <p14:nvPr/>
              </p14:nvContentPartPr>
              <p14:xfrm>
                <a:off x="6313570" y="3115904"/>
                <a:ext cx="335520" cy="281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3E7572-3B5B-4DF0-98B3-4D1578C52D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04930" y="3106904"/>
                  <a:ext cx="3531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334D58-48F2-4F70-83AD-E95C9BD9D0A0}"/>
                    </a:ext>
                  </a:extLst>
                </p14:cNvPr>
                <p14:cNvContentPartPr/>
                <p14:nvPr/>
              </p14:nvContentPartPr>
              <p14:xfrm>
                <a:off x="6713170" y="3113744"/>
                <a:ext cx="338040" cy="263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334D58-48F2-4F70-83AD-E95C9BD9D0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4530" y="3105104"/>
                  <a:ext cx="355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F5B371-067D-46E1-8EF8-445624555EB1}"/>
                    </a:ext>
                  </a:extLst>
                </p14:cNvPr>
                <p14:cNvContentPartPr/>
                <p14:nvPr/>
              </p14:nvContentPartPr>
              <p14:xfrm>
                <a:off x="7077850" y="2777144"/>
                <a:ext cx="251640" cy="63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F5B371-067D-46E1-8EF8-445624555E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68850" y="2768144"/>
                  <a:ext cx="269280" cy="65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839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C2B522-9760-44CA-90C6-0B55D45F04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5186A-8B25-4205-8096-9C4A0B4E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03" y="561958"/>
            <a:ext cx="8744193" cy="48459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EFDBEB-80CE-4E18-A706-B1B890692A96}"/>
                  </a:ext>
                </a:extLst>
              </p14:cNvPr>
              <p14:cNvContentPartPr/>
              <p14:nvPr/>
            </p14:nvContentPartPr>
            <p14:xfrm>
              <a:off x="5397834" y="622544"/>
              <a:ext cx="2423160" cy="599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EFDBEB-80CE-4E18-A706-B1B890692A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8834" y="613544"/>
                <a:ext cx="2440800" cy="61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15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6A0525-E4B3-42FF-9C0D-0FE61C4A08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Link:https</a:t>
            </a:r>
            <a:r>
              <a:rPr lang="en-US" dirty="0"/>
              <a:t>://kodekloud.com/dashboard/</a:t>
            </a:r>
          </a:p>
          <a:p>
            <a:r>
              <a:rPr lang="en-US" dirty="0"/>
              <a:t>https://kodekloud.com/courses/labs-kubernetes-for-the-absolute-beginners-hands-on-2/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217F6-AE7B-458C-9BD4-D1627EAC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66785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83626-0884-45F5-85FF-87647AD412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35AB7-4A52-454A-BACC-EFE582D1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77F36-E602-478D-917E-FA38DEAB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016"/>
            <a:ext cx="12192000" cy="50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50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8C09F-0912-429C-B117-73E7E7A927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E5C4EB-AC10-4BFE-B1C2-DCD5D496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549DA-3934-43B8-903E-11586152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300037"/>
            <a:ext cx="116681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9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CA8907-18EA-4977-B73D-B3279F2B04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7D90F-0E64-4256-81AA-E45241FF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9A892-C906-4826-92C7-86D7FB2CB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80987"/>
            <a:ext cx="1148715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BE3B99-356D-4941-80C1-84D9B068FA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1F1F6-9B40-45C2-8ED7-6C11CAD5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F7B12-F18C-48B6-ABCB-A70B2F8B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8" y="0"/>
            <a:ext cx="12081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0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28198-216B-494E-A215-EA272F2D749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16761" y="2239443"/>
            <a:ext cx="4738087" cy="4114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F9C2ED-68CF-4AC4-8CCC-4B3A96A8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MiniKube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8D7DD0-8109-4595-82F0-553FDCBD0F88}"/>
              </a:ext>
            </a:extLst>
          </p:cNvPr>
          <p:cNvGrpSpPr/>
          <p:nvPr/>
        </p:nvGrpSpPr>
        <p:grpSpPr>
          <a:xfrm>
            <a:off x="7726778" y="905105"/>
            <a:ext cx="96120" cy="108360"/>
            <a:chOff x="7726778" y="905105"/>
            <a:chExt cx="9612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27AE262-5FD4-42F0-8E8C-8432BA41A239}"/>
                    </a:ext>
                  </a:extLst>
                </p14:cNvPr>
                <p14:cNvContentPartPr/>
                <p14:nvPr/>
              </p14:nvContentPartPr>
              <p14:xfrm>
                <a:off x="7726778" y="905105"/>
                <a:ext cx="22320" cy="20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27AE262-5FD4-42F0-8E8C-8432BA41A23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18138" y="896465"/>
                  <a:ext cx="39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D9AFF0-CDBE-4AFB-9A1F-E9B3D18E17F4}"/>
                    </a:ext>
                  </a:extLst>
                </p14:cNvPr>
                <p14:cNvContentPartPr/>
                <p14:nvPr/>
              </p14:nvContentPartPr>
              <p14:xfrm>
                <a:off x="7727858" y="1005545"/>
                <a:ext cx="1260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D9AFF0-CDBE-4AFB-9A1F-E9B3D18E17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18858" y="996545"/>
                  <a:ext cx="30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6E087A-55FC-4DF2-9D0D-C8E714FEC710}"/>
                    </a:ext>
                  </a:extLst>
                </p14:cNvPr>
                <p14:cNvContentPartPr/>
                <p14:nvPr/>
              </p14:nvContentPartPr>
              <p14:xfrm>
                <a:off x="7815698" y="942185"/>
                <a:ext cx="7200" cy="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6E087A-55FC-4DF2-9D0D-C8E714FEC7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07058" y="933185"/>
                  <a:ext cx="248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593D03-1ACD-4ACE-A411-C69AD998F25C}"/>
                    </a:ext>
                  </a:extLst>
                </p14:cNvPr>
                <p14:cNvContentPartPr/>
                <p14:nvPr/>
              </p14:nvContentPartPr>
              <p14:xfrm>
                <a:off x="7809218" y="950825"/>
                <a:ext cx="5760" cy="1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593D03-1ACD-4ACE-A411-C69AD998F2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0218" y="941825"/>
                  <a:ext cx="2340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7833761-A65F-4C2B-A2BA-1ADC69D161A6}"/>
              </a:ext>
            </a:extLst>
          </p:cNvPr>
          <p:cNvGrpSpPr/>
          <p:nvPr/>
        </p:nvGrpSpPr>
        <p:grpSpPr>
          <a:xfrm>
            <a:off x="6454538" y="2568665"/>
            <a:ext cx="2927880" cy="1159560"/>
            <a:chOff x="6454538" y="2568665"/>
            <a:chExt cx="2927880" cy="11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95941DA-1E73-41A4-A9F5-4FD4D84FBADE}"/>
                    </a:ext>
                  </a:extLst>
                </p14:cNvPr>
                <p14:cNvContentPartPr/>
                <p14:nvPr/>
              </p14:nvContentPartPr>
              <p14:xfrm>
                <a:off x="6454538" y="2796905"/>
                <a:ext cx="271440" cy="46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95941DA-1E73-41A4-A9F5-4FD4D84FBA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45538" y="2787905"/>
                  <a:ext cx="2890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91C38C1-BA1D-4244-9157-84F1BBD69566}"/>
                    </a:ext>
                  </a:extLst>
                </p14:cNvPr>
                <p14:cNvContentPartPr/>
                <p14:nvPr/>
              </p14:nvContentPartPr>
              <p14:xfrm>
                <a:off x="6624818" y="2853785"/>
                <a:ext cx="230040" cy="46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91C38C1-BA1D-4244-9157-84F1BBD695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16178" y="2844785"/>
                  <a:ext cx="2476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17C6AF-7406-43D2-984B-B0500D5E691F}"/>
                    </a:ext>
                  </a:extLst>
                </p14:cNvPr>
                <p14:cNvContentPartPr/>
                <p14:nvPr/>
              </p14:nvContentPartPr>
              <p14:xfrm>
                <a:off x="6876818" y="2930465"/>
                <a:ext cx="183240" cy="36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17C6AF-7406-43D2-984B-B0500D5E691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68178" y="2921465"/>
                  <a:ext cx="2008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F6C591-ED01-451B-BB47-9C5BF93DB48B}"/>
                    </a:ext>
                  </a:extLst>
                </p14:cNvPr>
                <p14:cNvContentPartPr/>
                <p14:nvPr/>
              </p14:nvContentPartPr>
              <p14:xfrm>
                <a:off x="7112258" y="2882945"/>
                <a:ext cx="232920" cy="37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F6C591-ED01-451B-BB47-9C5BF93DB4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03258" y="2873945"/>
                  <a:ext cx="2505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6FABC94-4E48-4FCA-96F1-5655955047C2}"/>
                    </a:ext>
                  </a:extLst>
                </p14:cNvPr>
                <p14:cNvContentPartPr/>
                <p14:nvPr/>
              </p14:nvContentPartPr>
              <p14:xfrm>
                <a:off x="7459298" y="2837945"/>
                <a:ext cx="502560" cy="890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6FABC94-4E48-4FCA-96F1-5655955047C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50658" y="2829305"/>
                  <a:ext cx="52020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4A50474-694D-4D9A-99CB-E8FFE8246BFB}"/>
                    </a:ext>
                  </a:extLst>
                </p14:cNvPr>
                <p14:cNvContentPartPr/>
                <p14:nvPr/>
              </p14:nvContentPartPr>
              <p14:xfrm>
                <a:off x="7385498" y="2982665"/>
                <a:ext cx="185040" cy="8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4A50474-694D-4D9A-99CB-E8FFE8246BF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76498" y="2973665"/>
                  <a:ext cx="202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E48082-97D2-4A7D-9F64-9C0AC5DAACE1}"/>
                    </a:ext>
                  </a:extLst>
                </p14:cNvPr>
                <p14:cNvContentPartPr/>
                <p14:nvPr/>
              </p14:nvContentPartPr>
              <p14:xfrm>
                <a:off x="8060858" y="2819585"/>
                <a:ext cx="311400" cy="319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E48082-97D2-4A7D-9F64-9C0AC5DAAC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52218" y="2810945"/>
                  <a:ext cx="329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4498DF-78AB-49DA-ABD0-C807AAC5DE02}"/>
                    </a:ext>
                  </a:extLst>
                </p14:cNvPr>
                <p14:cNvContentPartPr/>
                <p14:nvPr/>
              </p14:nvContentPartPr>
              <p14:xfrm>
                <a:off x="8533898" y="2828585"/>
                <a:ext cx="211320" cy="225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4498DF-78AB-49DA-ABD0-C807AAC5DE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24898" y="2819585"/>
                  <a:ext cx="228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0BEE7B1-3E0D-4BE7-9357-F23DC7082013}"/>
                    </a:ext>
                  </a:extLst>
                </p14:cNvPr>
                <p14:cNvContentPartPr/>
                <p14:nvPr/>
              </p14:nvContentPartPr>
              <p14:xfrm>
                <a:off x="8601578" y="2696825"/>
                <a:ext cx="10080" cy="5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0BEE7B1-3E0D-4BE7-9357-F23DC708201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92578" y="2688185"/>
                  <a:ext cx="27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8960410-0CF6-4F5B-BB08-7CB27677F84F}"/>
                    </a:ext>
                  </a:extLst>
                </p14:cNvPr>
                <p14:cNvContentPartPr/>
                <p14:nvPr/>
              </p14:nvContentPartPr>
              <p14:xfrm>
                <a:off x="8838458" y="2568665"/>
                <a:ext cx="543960" cy="491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8960410-0CF6-4F5B-BB08-7CB27677F84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29818" y="2560025"/>
                  <a:ext cx="561600" cy="50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0287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1CCF57-8A8D-45C7-A46D-9526C5ABE2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control plane node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minikube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-apple-system"/>
              </a:rPr>
              <a:t>Vai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trò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như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node master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 Bao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gồm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các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thành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phần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như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-apple-system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API server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-apple-system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Controller manager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-apple-system"/>
              </a:rPr>
              <a:t>	S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cheduler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-apple-system"/>
              </a:rPr>
              <a:t>	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Etcd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(distributed key-value store).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B827DD-E4E6-48F2-892F-682EB787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MiniKube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29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839010-C6FD-4F93-B1AF-B8B56C97A3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Docker driver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-apple-system"/>
              </a:rPr>
              <a:t>Là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containter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runtime (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Có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loại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container runtime </a:t>
            </a:r>
            <a:r>
              <a:rPr lang="en-US" dirty="0" err="1">
                <a:solidFill>
                  <a:srgbClr val="000000"/>
                </a:solidFill>
                <a:latin typeface="-apple-system"/>
              </a:rPr>
              <a:t>như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containerd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, CRI-O..)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-apple-system"/>
              </a:rPr>
              <a:t>Command“minikube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 start --driver=docker”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8D7E12-EBDD-42F7-B4C0-3D039B46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MiniKube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5989782" cy="3560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Container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D2F31"/>
                </a:solidFill>
                <a:effectLst/>
                <a:latin typeface="Udemy Sans"/>
              </a:rPr>
              <a:t>	</a:t>
            </a:r>
            <a:r>
              <a:rPr lang="en-US" b="0" i="0" dirty="0" err="1">
                <a:solidFill>
                  <a:srgbClr val="2D2F31"/>
                </a:solidFill>
                <a:effectLst/>
                <a:latin typeface="Udemy Sans"/>
              </a:rPr>
              <a:t>Các</a:t>
            </a:r>
            <a:r>
              <a:rPr lang="en-US" b="0" i="0" dirty="0">
                <a:solidFill>
                  <a:srgbClr val="2D2F31"/>
                </a:solidFill>
                <a:effectLst/>
                <a:latin typeface="Udemy Sans"/>
              </a:rPr>
              <a:t> </a:t>
            </a:r>
            <a:r>
              <a:rPr lang="en-US" b="0" i="0" dirty="0" err="1">
                <a:solidFill>
                  <a:srgbClr val="2D2F31"/>
                </a:solidFill>
                <a:effectLst/>
                <a:latin typeface="Udemy Sans"/>
              </a:rPr>
              <a:t>loại</a:t>
            </a:r>
            <a:r>
              <a:rPr lang="en-US" b="0" i="0" dirty="0">
                <a:solidFill>
                  <a:srgbClr val="2D2F31"/>
                </a:solidFill>
                <a:effectLst/>
                <a:latin typeface="Udemy Sans"/>
              </a:rPr>
              <a:t> Container: LXC, LXD, LXC, FS, 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</a:t>
            </a:r>
          </a:p>
          <a:p>
            <a:pPr marL="0" indent="0">
              <a:buNone/>
            </a:pPr>
            <a:r>
              <a:rPr lang="en-US" b="0" i="0" u="sng" dirty="0">
                <a:solidFill>
                  <a:srgbClr val="401B9C"/>
                </a:solidFill>
                <a:effectLst/>
                <a:latin typeface="Udemy Sans"/>
              </a:rPr>
              <a:t>Orchestration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401B9C"/>
                </a:solidFill>
                <a:latin typeface="Udemy Sans"/>
              </a:rPr>
              <a:t>Node:</a:t>
            </a:r>
          </a:p>
          <a:p>
            <a:pPr marL="0" indent="0">
              <a:buNone/>
            </a:pPr>
            <a:endParaRPr lang="en-US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A5E5B4-D82F-42D1-B2A0-FBB951F9E78D}"/>
                  </a:ext>
                </a:extLst>
              </p14:cNvPr>
              <p14:cNvContentPartPr/>
              <p14:nvPr/>
            </p14:nvContentPartPr>
            <p14:xfrm>
              <a:off x="2146058" y="3116945"/>
              <a:ext cx="16200" cy="16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A5E5B4-D82F-42D1-B2A0-FBB951F9E7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7418" y="3107945"/>
                <a:ext cx="3384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D495BBF-F431-4BA9-BCED-31E4C9983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262" y="4997683"/>
            <a:ext cx="4353098" cy="16133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56EE59-A3C9-4348-9A64-32F47D517373}"/>
                  </a:ext>
                </a:extLst>
              </p14:cNvPr>
              <p14:cNvContentPartPr/>
              <p14:nvPr/>
            </p14:nvContentPartPr>
            <p14:xfrm>
              <a:off x="2466818" y="2898785"/>
              <a:ext cx="176760" cy="79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56EE59-A3C9-4348-9A64-32F47D5173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7818" y="2890145"/>
                <a:ext cx="1944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8DA349-F5B1-496D-A42E-0D4EFF5F6407}"/>
                  </a:ext>
                </a:extLst>
              </p14:cNvPr>
              <p14:cNvContentPartPr/>
              <p14:nvPr/>
            </p14:nvContentPartPr>
            <p14:xfrm>
              <a:off x="2974418" y="2596025"/>
              <a:ext cx="14400" cy="1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8DA349-F5B1-496D-A42E-0D4EFF5F64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5418" y="2587025"/>
                <a:ext cx="3204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EF323B-3022-4D09-931A-06B1809964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Tool :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Extension: </a:t>
            </a:r>
            <a:r>
              <a:rPr lang="en-US" dirty="0" err="1"/>
              <a:t>yaml</a:t>
            </a:r>
            <a:endParaRPr lang="en-US" dirty="0"/>
          </a:p>
          <a:p>
            <a:r>
              <a:rPr lang="en-US" dirty="0"/>
              <a:t>Template </a:t>
            </a:r>
            <a:r>
              <a:rPr lang="en-US" dirty="0" err="1"/>
              <a:t>tạo</a:t>
            </a:r>
            <a:r>
              <a:rPr lang="en-US" dirty="0"/>
              <a:t> pod </a:t>
            </a:r>
            <a:r>
              <a:rPr lang="en-US" dirty="0" err="1"/>
              <a:t>postgres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D33151-FF72-4262-A974-FA07F2FE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70107-5508-40F8-9448-95818D47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629" y="2530549"/>
            <a:ext cx="8061044" cy="42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14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CA1715-5CF3-4162-ABFB-8006B6869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get pods =&gt; Know how many pods in cluster</a:t>
            </a:r>
          </a:p>
          <a:p>
            <a:r>
              <a:rPr lang="en-US" b="0" i="0" dirty="0" err="1">
                <a:solidFill>
                  <a:srgbClr val="86868B"/>
                </a:solidFill>
                <a:effectLst/>
                <a:latin typeface="ui-monospace"/>
              </a:rPr>
              <a:t>kubectl</a:t>
            </a:r>
            <a:r>
              <a:rPr lang="en-US" b="0" i="0" dirty="0">
                <a:solidFill>
                  <a:srgbClr val="86868B"/>
                </a:solidFill>
                <a:effectLst/>
                <a:latin typeface="ui-monospace"/>
              </a:rPr>
              <a:t> run </a:t>
            </a:r>
            <a:r>
              <a:rPr lang="en-US" b="0" i="0" dirty="0" err="1">
                <a:solidFill>
                  <a:srgbClr val="86868B"/>
                </a:solidFill>
                <a:effectLst/>
                <a:latin typeface="ui-monospace"/>
              </a:rPr>
              <a:t>nginx</a:t>
            </a:r>
            <a:r>
              <a:rPr lang="en-US" b="0" i="0" dirty="0">
                <a:solidFill>
                  <a:srgbClr val="86868B"/>
                </a:solidFill>
                <a:effectLst/>
                <a:latin typeface="ui-monospace"/>
              </a:rPr>
              <a:t> --image=</a:t>
            </a:r>
            <a:r>
              <a:rPr lang="en-US" b="0" i="0" dirty="0" err="1">
                <a:solidFill>
                  <a:srgbClr val="86868B"/>
                </a:solidFill>
                <a:effectLst/>
                <a:latin typeface="ui-monospace"/>
              </a:rPr>
              <a:t>nginx</a:t>
            </a:r>
            <a:r>
              <a:rPr lang="en-US" b="0" i="0" dirty="0">
                <a:solidFill>
                  <a:srgbClr val="86868B"/>
                </a:solidFill>
                <a:effectLst/>
                <a:latin typeface="ui-monospace"/>
              </a:rPr>
              <a:t> =&gt; Start pod with </a:t>
            </a:r>
            <a:r>
              <a:rPr lang="en-US" b="0" i="0" dirty="0" err="1">
                <a:solidFill>
                  <a:srgbClr val="86868B"/>
                </a:solidFill>
                <a:effectLst/>
                <a:latin typeface="ui-monospace"/>
              </a:rPr>
              <a:t>nginx</a:t>
            </a:r>
            <a:endParaRPr lang="en-US" b="0" i="0" dirty="0">
              <a:solidFill>
                <a:srgbClr val="86868B"/>
              </a:solidFill>
              <a:effectLst/>
              <a:latin typeface="ui-monospace"/>
            </a:endParaRPr>
          </a:p>
          <a:p>
            <a:r>
              <a:rPr lang="en-US" dirty="0" err="1">
                <a:solidFill>
                  <a:srgbClr val="86868B"/>
                </a:solidFill>
                <a:latin typeface="ui-monospace"/>
              </a:rPr>
              <a:t>Kubectl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describe pod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new_pod_id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=&gt;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Mô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tả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thông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tin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của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pod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đang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chạy</a:t>
            </a:r>
            <a:endParaRPr lang="en-US" dirty="0">
              <a:solidFill>
                <a:srgbClr val="86868B"/>
              </a:solidFill>
              <a:latin typeface="ui-monospace"/>
            </a:endParaRPr>
          </a:p>
          <a:p>
            <a:r>
              <a:rPr lang="en-US" dirty="0" err="1">
                <a:solidFill>
                  <a:srgbClr val="86868B"/>
                </a:solidFill>
                <a:latin typeface="ui-monospace"/>
              </a:rPr>
              <a:t>Làm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thế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nào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để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biết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pod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chạy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trên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node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nào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=&gt;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kubectl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describe pod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pod_id</a:t>
            </a:r>
            <a:endParaRPr lang="en-US" dirty="0">
              <a:solidFill>
                <a:srgbClr val="86868B"/>
              </a:solidFill>
              <a:latin typeface="ui-monospace"/>
            </a:endParaRPr>
          </a:p>
          <a:p>
            <a:r>
              <a:rPr lang="en-US" dirty="0" err="1">
                <a:solidFill>
                  <a:srgbClr val="86868B"/>
                </a:solidFill>
                <a:latin typeface="ui-monospace"/>
              </a:rPr>
              <a:t>Khởi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tạo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file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pod.yaml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(</a:t>
            </a:r>
            <a:r>
              <a:rPr lang="en-US" b="0" i="0" dirty="0">
                <a:solidFill>
                  <a:srgbClr val="86868B"/>
                </a:solidFill>
                <a:effectLst/>
                <a:latin typeface="Inter"/>
              </a:rPr>
              <a:t>create a manifest file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86868B"/>
                </a:solidFill>
                <a:latin typeface="ui-monospace"/>
              </a:rPr>
              <a:t>	=&gt;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kubectl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run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redis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--image=redis123 --dry-run=client -o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yaml</a:t>
            </a:r>
            <a:r>
              <a:rPr lang="en-US" dirty="0">
                <a:solidFill>
                  <a:srgbClr val="86868B"/>
                </a:solidFill>
                <a:latin typeface="ui-monospace"/>
              </a:rPr>
              <a:t> &gt; </a:t>
            </a:r>
            <a:r>
              <a:rPr lang="en-US" dirty="0" err="1">
                <a:solidFill>
                  <a:srgbClr val="86868B"/>
                </a:solidFill>
                <a:latin typeface="ui-monospace"/>
              </a:rPr>
              <a:t>redis-definition.yaml</a:t>
            </a:r>
            <a:endParaRPr lang="en-US" dirty="0">
              <a:solidFill>
                <a:srgbClr val="86868B"/>
              </a:solidFill>
              <a:latin typeface="ui-monospace"/>
            </a:endParaRPr>
          </a:p>
          <a:p>
            <a:endParaRPr lang="en-US" dirty="0">
              <a:solidFill>
                <a:srgbClr val="86868B"/>
              </a:solidFill>
              <a:latin typeface="ui-monospace"/>
            </a:endParaRPr>
          </a:p>
          <a:p>
            <a:endParaRPr lang="en-US" dirty="0">
              <a:solidFill>
                <a:srgbClr val="86868B"/>
              </a:solidFill>
              <a:latin typeface="ui-monospac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F724EA-9236-4652-915F-DB557097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42573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5E6BEC-D9D3-4602-AE32-6AF8ABA7F4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Name:             newpods-2g9t6</a:t>
            </a:r>
          </a:p>
          <a:p>
            <a:r>
              <a:rPr lang="en-US" dirty="0"/>
              <a:t>Namespace:        default</a:t>
            </a:r>
          </a:p>
          <a:p>
            <a:r>
              <a:rPr lang="en-US" dirty="0"/>
              <a:t>Priority:         0</a:t>
            </a:r>
          </a:p>
          <a:p>
            <a:r>
              <a:rPr lang="en-US" dirty="0"/>
              <a:t>Service Account:  default</a:t>
            </a:r>
          </a:p>
          <a:p>
            <a:r>
              <a:rPr lang="en-US" dirty="0"/>
              <a:t>Node:             </a:t>
            </a:r>
            <a:r>
              <a:rPr lang="en-US" dirty="0" err="1"/>
              <a:t>controlplane</a:t>
            </a:r>
            <a:r>
              <a:rPr lang="en-US" dirty="0"/>
              <a:t>/192.3.55.9</a:t>
            </a:r>
          </a:p>
          <a:p>
            <a:r>
              <a:rPr lang="en-US" dirty="0"/>
              <a:t>Start Time:       Tue, 27 Feb 2024 01:11:57 +0000</a:t>
            </a:r>
          </a:p>
          <a:p>
            <a:r>
              <a:rPr lang="en-US" dirty="0"/>
              <a:t>Labels:           tier=</a:t>
            </a:r>
            <a:r>
              <a:rPr lang="en-US" dirty="0" err="1"/>
              <a:t>busybox</a:t>
            </a:r>
            <a:endParaRPr lang="en-US" dirty="0"/>
          </a:p>
          <a:p>
            <a:r>
              <a:rPr lang="en-US" dirty="0"/>
              <a:t>Annotations:      &lt;none&gt;</a:t>
            </a:r>
          </a:p>
          <a:p>
            <a:r>
              <a:rPr lang="en-US" dirty="0"/>
              <a:t>Status:           Running</a:t>
            </a:r>
          </a:p>
          <a:p>
            <a:r>
              <a:rPr lang="en-US" dirty="0"/>
              <a:t>IP:               10.42.0.10</a:t>
            </a:r>
          </a:p>
          <a:p>
            <a:r>
              <a:rPr lang="en-US" dirty="0"/>
              <a:t>IPs:</a:t>
            </a:r>
          </a:p>
          <a:p>
            <a:r>
              <a:rPr lang="en-US" dirty="0"/>
              <a:t>  IP:           10.42.0.10</a:t>
            </a:r>
          </a:p>
          <a:p>
            <a:r>
              <a:rPr lang="en-US" dirty="0"/>
              <a:t>Controlled By:  </a:t>
            </a:r>
            <a:r>
              <a:rPr lang="en-US" dirty="0" err="1"/>
              <a:t>ReplicaSet</a:t>
            </a:r>
            <a:r>
              <a:rPr lang="en-US" dirty="0"/>
              <a:t>/</a:t>
            </a:r>
            <a:r>
              <a:rPr lang="en-US" dirty="0" err="1"/>
              <a:t>newpods</a:t>
            </a:r>
            <a:endParaRPr lang="en-US" dirty="0"/>
          </a:p>
          <a:p>
            <a:r>
              <a:rPr lang="en-US" dirty="0"/>
              <a:t>Containers:</a:t>
            </a:r>
          </a:p>
          <a:p>
            <a:r>
              <a:rPr lang="en-US" dirty="0"/>
              <a:t>  </a:t>
            </a:r>
            <a:r>
              <a:rPr lang="en-US" dirty="0" err="1"/>
              <a:t>busybox</a:t>
            </a:r>
            <a:r>
              <a:rPr lang="en-US" dirty="0"/>
              <a:t>:</a:t>
            </a:r>
          </a:p>
          <a:p>
            <a:r>
              <a:rPr lang="en-US" dirty="0"/>
              <a:t>    Container ID:  containerd://67a9324a8e9261a19ad87262c63e0a08accdaff7e70aab54e3f5f4bfa94974e4</a:t>
            </a:r>
          </a:p>
          <a:p>
            <a:r>
              <a:rPr lang="en-US" dirty="0"/>
              <a:t>    Image:         </a:t>
            </a:r>
            <a:r>
              <a:rPr lang="en-US" dirty="0" err="1"/>
              <a:t>busybox</a:t>
            </a:r>
            <a:endParaRPr lang="en-US" dirty="0"/>
          </a:p>
          <a:p>
            <a:r>
              <a:rPr lang="en-US" dirty="0"/>
              <a:t>    Image ID:      docker.io/library/busybox@sha256:6d9ac9237a84afe1516540f40a0fafdc86859b2141954b4d643af7066d598b74</a:t>
            </a:r>
          </a:p>
          <a:p>
            <a:r>
              <a:rPr lang="en-US" dirty="0"/>
              <a:t>    Port:          &lt;none&gt;</a:t>
            </a:r>
          </a:p>
          <a:p>
            <a:r>
              <a:rPr lang="en-US" dirty="0"/>
              <a:t>    Host Port:     &lt;none&gt;</a:t>
            </a:r>
          </a:p>
          <a:p>
            <a:r>
              <a:rPr lang="en-US" dirty="0"/>
              <a:t>    Command:</a:t>
            </a:r>
          </a:p>
          <a:p>
            <a:r>
              <a:rPr lang="en-US" dirty="0"/>
              <a:t>      sleep</a:t>
            </a:r>
          </a:p>
          <a:p>
            <a:r>
              <a:rPr lang="en-US" dirty="0"/>
              <a:t>      1000</a:t>
            </a:r>
          </a:p>
          <a:p>
            <a:r>
              <a:rPr lang="en-US" dirty="0"/>
              <a:t>    State:          Running</a:t>
            </a:r>
          </a:p>
          <a:p>
            <a:r>
              <a:rPr lang="en-US" dirty="0"/>
              <a:t>      Started:      Tue, 27 Feb 2024 01:11:59 +0000</a:t>
            </a:r>
          </a:p>
          <a:p>
            <a:r>
              <a:rPr lang="en-US" dirty="0"/>
              <a:t>    Ready:          True</a:t>
            </a:r>
          </a:p>
          <a:p>
            <a:r>
              <a:rPr lang="en-US" dirty="0"/>
              <a:t>    Restart Count:  0</a:t>
            </a:r>
          </a:p>
          <a:p>
            <a:r>
              <a:rPr lang="en-US" dirty="0"/>
              <a:t>    Environment:    &lt;none&gt;</a:t>
            </a:r>
          </a:p>
          <a:p>
            <a:r>
              <a:rPr lang="en-US" dirty="0"/>
              <a:t>    Mounts:</a:t>
            </a:r>
          </a:p>
          <a:p>
            <a:r>
              <a:rPr lang="en-US" dirty="0"/>
              <a:t>      /var/run/secrets/kubernetes.io/</a:t>
            </a:r>
            <a:r>
              <a:rPr lang="en-US" dirty="0" err="1"/>
              <a:t>serviceaccount</a:t>
            </a:r>
            <a:r>
              <a:rPr lang="en-US" dirty="0"/>
              <a:t> from kube-api-access-bfk7n (</a:t>
            </a:r>
            <a:r>
              <a:rPr lang="en-US" dirty="0" err="1"/>
              <a:t>ro</a:t>
            </a:r>
            <a:r>
              <a:rPr lang="en-US" dirty="0"/>
              <a:t>)</a:t>
            </a:r>
          </a:p>
          <a:p>
            <a:r>
              <a:rPr lang="en-US" dirty="0"/>
              <a:t>Conditions:</a:t>
            </a:r>
          </a:p>
          <a:p>
            <a:r>
              <a:rPr lang="en-US" dirty="0"/>
              <a:t>  Type                        Status</a:t>
            </a:r>
          </a:p>
          <a:p>
            <a:r>
              <a:rPr lang="en-US" dirty="0"/>
              <a:t>  </a:t>
            </a:r>
            <a:r>
              <a:rPr lang="en-US" dirty="0" err="1"/>
              <a:t>PodReadyToStartContainers</a:t>
            </a:r>
            <a:r>
              <a:rPr lang="en-US" dirty="0"/>
              <a:t>   True </a:t>
            </a:r>
          </a:p>
          <a:p>
            <a:r>
              <a:rPr lang="en-US" dirty="0"/>
              <a:t>  Initialized                 True </a:t>
            </a:r>
          </a:p>
          <a:p>
            <a:r>
              <a:rPr lang="en-US" dirty="0"/>
              <a:t>  Ready                       True </a:t>
            </a:r>
          </a:p>
          <a:p>
            <a:r>
              <a:rPr lang="en-US" dirty="0"/>
              <a:t>  </a:t>
            </a:r>
            <a:r>
              <a:rPr lang="en-US" dirty="0" err="1"/>
              <a:t>ContainersReady</a:t>
            </a:r>
            <a:r>
              <a:rPr lang="en-US" dirty="0"/>
              <a:t>             True </a:t>
            </a:r>
          </a:p>
          <a:p>
            <a:r>
              <a:rPr lang="en-US" dirty="0"/>
              <a:t>  </a:t>
            </a:r>
            <a:r>
              <a:rPr lang="en-US" dirty="0" err="1"/>
              <a:t>PodScheduled</a:t>
            </a:r>
            <a:r>
              <a:rPr lang="en-US" dirty="0"/>
              <a:t>                True </a:t>
            </a:r>
          </a:p>
          <a:p>
            <a:r>
              <a:rPr lang="en-US" dirty="0"/>
              <a:t>Volumes:</a:t>
            </a:r>
          </a:p>
          <a:p>
            <a:r>
              <a:rPr lang="en-US" dirty="0"/>
              <a:t>  kube-api-access-bfk7n:</a:t>
            </a:r>
          </a:p>
          <a:p>
            <a:r>
              <a:rPr lang="en-US" dirty="0"/>
              <a:t>    Type:                    Projected (a volume that contains injected data from multiple sources)</a:t>
            </a:r>
          </a:p>
          <a:p>
            <a:r>
              <a:rPr lang="en-US" dirty="0"/>
              <a:t>    </a:t>
            </a:r>
            <a:r>
              <a:rPr lang="en-US" dirty="0" err="1"/>
              <a:t>TokenExpirationSeconds</a:t>
            </a:r>
            <a:r>
              <a:rPr lang="en-US" dirty="0"/>
              <a:t>:  3607</a:t>
            </a:r>
          </a:p>
          <a:p>
            <a:r>
              <a:rPr lang="en-US" dirty="0"/>
              <a:t>    </a:t>
            </a:r>
            <a:r>
              <a:rPr lang="en-US" dirty="0" err="1"/>
              <a:t>ConfigMapName</a:t>
            </a:r>
            <a:r>
              <a:rPr lang="en-US" dirty="0"/>
              <a:t>:           kube-root-ca.crt</a:t>
            </a:r>
          </a:p>
          <a:p>
            <a:r>
              <a:rPr lang="en-US" dirty="0"/>
              <a:t>    </a:t>
            </a:r>
            <a:r>
              <a:rPr lang="en-US" dirty="0" err="1"/>
              <a:t>ConfigMapOptional</a:t>
            </a:r>
            <a:r>
              <a:rPr lang="en-US" dirty="0"/>
              <a:t>:       &lt;nil&gt;</a:t>
            </a:r>
          </a:p>
          <a:p>
            <a:r>
              <a:rPr lang="en-US" dirty="0"/>
              <a:t>    </a:t>
            </a:r>
            <a:r>
              <a:rPr lang="en-US" dirty="0" err="1"/>
              <a:t>DownwardAPI</a:t>
            </a:r>
            <a:r>
              <a:rPr lang="en-US" dirty="0"/>
              <a:t>:             true</a:t>
            </a:r>
          </a:p>
          <a:p>
            <a:r>
              <a:rPr lang="en-US" dirty="0"/>
              <a:t>QoS Class:                   </a:t>
            </a:r>
            <a:r>
              <a:rPr lang="en-US" dirty="0" err="1"/>
              <a:t>BestEffort</a:t>
            </a:r>
            <a:endParaRPr lang="en-US" dirty="0"/>
          </a:p>
          <a:p>
            <a:r>
              <a:rPr lang="en-US" dirty="0"/>
              <a:t>Node-Selectors:              &lt;none&gt;</a:t>
            </a:r>
          </a:p>
          <a:p>
            <a:r>
              <a:rPr lang="en-US" dirty="0"/>
              <a:t>Tolerations:                 node.kubernetes.io/</a:t>
            </a:r>
            <a:r>
              <a:rPr lang="en-US" dirty="0" err="1"/>
              <a:t>not-ready:NoExecute</a:t>
            </a:r>
            <a:r>
              <a:rPr lang="en-US" dirty="0"/>
              <a:t> op=Exists for 300s</a:t>
            </a:r>
          </a:p>
          <a:p>
            <a:r>
              <a:rPr lang="en-US" dirty="0"/>
              <a:t>                             node.kubernetes.io/</a:t>
            </a:r>
            <a:r>
              <a:rPr lang="en-US" dirty="0" err="1"/>
              <a:t>unreachable:NoExecute</a:t>
            </a:r>
            <a:r>
              <a:rPr lang="en-US" dirty="0"/>
              <a:t> op=Exists for 300s</a:t>
            </a:r>
          </a:p>
          <a:p>
            <a:r>
              <a:rPr lang="en-US" dirty="0"/>
              <a:t>Events:</a:t>
            </a:r>
          </a:p>
          <a:p>
            <a:r>
              <a:rPr lang="en-US" dirty="0"/>
              <a:t>  Type    Reason     Age   From               Message</a:t>
            </a:r>
          </a:p>
          <a:p>
            <a:r>
              <a:rPr lang="en-US" dirty="0"/>
              <a:t>  ----    ------     ----  ----               -------</a:t>
            </a:r>
          </a:p>
          <a:p>
            <a:r>
              <a:rPr lang="en-US" dirty="0"/>
              <a:t>  Normal  Scheduled  98s   default-scheduler  Successfully assigned default/newpods-2g9t6 to </a:t>
            </a:r>
            <a:r>
              <a:rPr lang="en-US" dirty="0" err="1"/>
              <a:t>controlplane</a:t>
            </a:r>
            <a:endParaRPr lang="en-US" dirty="0"/>
          </a:p>
          <a:p>
            <a:r>
              <a:rPr lang="en-US" dirty="0"/>
              <a:t>  Normal  Pulling    98s   </a:t>
            </a:r>
            <a:r>
              <a:rPr lang="en-US" dirty="0" err="1"/>
              <a:t>kubelet</a:t>
            </a:r>
            <a:r>
              <a:rPr lang="en-US" dirty="0"/>
              <a:t>            Pulling image "</a:t>
            </a:r>
            <a:r>
              <a:rPr lang="en-US" dirty="0" err="1"/>
              <a:t>busybox</a:t>
            </a:r>
            <a:r>
              <a:rPr lang="en-US" dirty="0"/>
              <a:t>"</a:t>
            </a:r>
          </a:p>
          <a:p>
            <a:r>
              <a:rPr lang="en-US" dirty="0"/>
              <a:t>  Normal  Pulled     97s   </a:t>
            </a:r>
            <a:r>
              <a:rPr lang="en-US" dirty="0" err="1"/>
              <a:t>kubelet</a:t>
            </a:r>
            <a:r>
              <a:rPr lang="en-US" dirty="0"/>
              <a:t>            Successfully pulled image "</a:t>
            </a:r>
            <a:r>
              <a:rPr lang="en-US" dirty="0" err="1"/>
              <a:t>busybox</a:t>
            </a:r>
            <a:r>
              <a:rPr lang="en-US" dirty="0"/>
              <a:t>" in 393ms (393ms including waiting)</a:t>
            </a:r>
          </a:p>
          <a:p>
            <a:r>
              <a:rPr lang="en-US" dirty="0"/>
              <a:t>  Normal  Created    97s   </a:t>
            </a:r>
            <a:r>
              <a:rPr lang="en-US" dirty="0" err="1"/>
              <a:t>kubelet</a:t>
            </a:r>
            <a:r>
              <a:rPr lang="en-US" dirty="0"/>
              <a:t>            Created container </a:t>
            </a:r>
            <a:r>
              <a:rPr lang="en-US" dirty="0" err="1"/>
              <a:t>busybox</a:t>
            </a:r>
            <a:endParaRPr lang="en-US" dirty="0"/>
          </a:p>
          <a:p>
            <a:r>
              <a:rPr lang="en-US" dirty="0"/>
              <a:t>  Normal  Started    97s   </a:t>
            </a:r>
            <a:r>
              <a:rPr lang="en-US" dirty="0" err="1"/>
              <a:t>kubelet</a:t>
            </a:r>
            <a:r>
              <a:rPr lang="en-US" dirty="0"/>
              <a:t>            Started container </a:t>
            </a:r>
            <a:r>
              <a:rPr lang="en-US" dirty="0" err="1"/>
              <a:t>busybox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9848D-C6A0-4C9D-BA29-F9B5CB65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describe pod </a:t>
            </a:r>
            <a:r>
              <a:rPr lang="en-US" dirty="0" err="1"/>
              <a:t>pod_id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93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C9AD0E-8F76-406D-9102-1B3B5C829A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does the READY column in the output of the </a:t>
            </a:r>
            <a:r>
              <a:rPr lang="en-US" dirty="0" err="1"/>
              <a:t>kubectl</a:t>
            </a:r>
            <a:r>
              <a:rPr lang="en-US" dirty="0"/>
              <a:t> get pods command indicate?</a:t>
            </a:r>
          </a:p>
          <a:p>
            <a:pPr marL="2667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8721DA-A1B6-46CC-837D-2FB9C0F4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014" y="610061"/>
            <a:ext cx="10515600" cy="700115"/>
          </a:xfrm>
        </p:spPr>
        <p:txBody>
          <a:bodyPr/>
          <a:lstStyle/>
          <a:p>
            <a:r>
              <a:rPr lang="en-US" dirty="0"/>
              <a:t>Header of output “</a:t>
            </a:r>
            <a:r>
              <a:rPr lang="en-US" dirty="0" err="1"/>
              <a:t>kubectl</a:t>
            </a:r>
            <a:r>
              <a:rPr lang="en-US" dirty="0"/>
              <a:t> describe”</a:t>
            </a:r>
          </a:p>
        </p:txBody>
      </p:sp>
    </p:spTree>
    <p:extLst>
      <p:ext uri="{BB962C8B-B14F-4D97-AF65-F5344CB8AC3E}">
        <p14:creationId xmlns:p14="http://schemas.microsoft.com/office/powerpoint/2010/main" val="346970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C01D1-A22E-4B2C-B682-ABED7DC99A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--dry-run: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mode </a:t>
            </a:r>
            <a:r>
              <a:rPr lang="en-US" dirty="0" err="1"/>
              <a:t>gửi</a:t>
            </a:r>
            <a:r>
              <a:rPr lang="en-US" dirty="0"/>
              <a:t> request </a:t>
            </a:r>
            <a:r>
              <a:rPr lang="en-US" dirty="0" err="1"/>
              <a:t>giả</a:t>
            </a:r>
            <a:endParaRPr lang="en-US" dirty="0"/>
          </a:p>
          <a:p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ra output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request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API Server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You can use the --dry-run=client flag to preview the object that would be sent to your cluster, without really submitting it.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0F84CA-2317-4A19-9445-7FCA160F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in K8s</a:t>
            </a:r>
          </a:p>
        </p:txBody>
      </p:sp>
    </p:spTree>
    <p:extLst>
      <p:ext uri="{BB962C8B-B14F-4D97-AF65-F5344CB8AC3E}">
        <p14:creationId xmlns:p14="http://schemas.microsoft.com/office/powerpoint/2010/main" val="155393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6FE19-70E0-480B-A980-B98657BD09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Definition of replication controller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B07E21-7AE8-4B8D-8C8A-25DA4E71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REPLICATION CONTROLLER</a:t>
            </a:r>
            <a:br>
              <a:rPr lang="en-US"/>
            </a:br>
            <a:r>
              <a:rPr lang="en-US"/>
              <a:t>REPLICASETS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F390A-9C73-44D5-86FB-A6BA010D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395695"/>
            <a:ext cx="90963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4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6FE19-70E0-480B-A980-B98657BD09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566" y="1526310"/>
            <a:ext cx="10515600" cy="4114800"/>
          </a:xfrm>
        </p:spPr>
        <p:txBody>
          <a:bodyPr/>
          <a:lstStyle/>
          <a:p>
            <a:r>
              <a:rPr lang="en-US" dirty="0"/>
              <a:t>Definition of </a:t>
            </a:r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B07E21-7AE8-4B8D-8C8A-25DA4E71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</a:t>
            </a:r>
            <a:br>
              <a:rPr lang="en-US" dirty="0"/>
            </a:br>
            <a:r>
              <a:rPr lang="en-US" dirty="0"/>
              <a:t>REPLICASETS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DE2B1-5295-4089-BAEC-C79C906DE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96" y="1798390"/>
            <a:ext cx="8907606" cy="49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4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F60741-4225-48C0-8535-ACA2694E62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BB227E-7332-4EB7-88B5-747DF5359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021" y="6451190"/>
            <a:ext cx="4564922" cy="490538"/>
          </a:xfrm>
        </p:spPr>
        <p:txBody>
          <a:bodyPr>
            <a:normAutofit/>
          </a:bodyPr>
          <a:lstStyle/>
          <a:p>
            <a:r>
              <a:rPr lang="en-US" dirty="0"/>
              <a:t>Define label in manifest file</a:t>
            </a:r>
          </a:p>
        </p:txBody>
      </p:sp>
    </p:spTree>
    <p:extLst>
      <p:ext uri="{BB962C8B-B14F-4D97-AF65-F5344CB8AC3E}">
        <p14:creationId xmlns:p14="http://schemas.microsoft.com/office/powerpoint/2010/main" val="2165278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C01D1-A22E-4B2C-B682-ABED7DC99A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replace –f </a:t>
            </a:r>
            <a:r>
              <a:rPr lang="en-US" dirty="0" err="1"/>
              <a:t>replicaset-definition.yml</a:t>
            </a:r>
            <a:r>
              <a:rPr lang="en-US" dirty="0"/>
              <a:t> (edit file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hot update )</a:t>
            </a:r>
          </a:p>
          <a:p>
            <a:r>
              <a:rPr lang="en-US" dirty="0" err="1"/>
              <a:t>Kubectl</a:t>
            </a:r>
            <a:r>
              <a:rPr lang="en-US" dirty="0"/>
              <a:t> scale –replicas=6 </a:t>
            </a:r>
            <a:r>
              <a:rPr lang="en-US" dirty="0" err="1"/>
              <a:t>replicaset-definition.yml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scale –replicas=6 </a:t>
            </a:r>
            <a:r>
              <a:rPr lang="en-US" dirty="0" err="1"/>
              <a:t>replicaset</a:t>
            </a:r>
            <a:r>
              <a:rPr lang="en-US" dirty="0"/>
              <a:t> </a:t>
            </a:r>
            <a:r>
              <a:rPr lang="en-US" dirty="0" err="1"/>
              <a:t>myapp-replicaset.yml</a:t>
            </a:r>
            <a:r>
              <a:rPr lang="en-US" dirty="0"/>
              <a:t> (change on load =&gt;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</a:t>
            </a:r>
            <a:r>
              <a:rPr lang="en-US" dirty="0" err="1"/>
              <a:t>tuc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, </a:t>
            </a:r>
            <a:r>
              <a:rPr lang="en-US" dirty="0" err="1"/>
              <a:t>ngay</a:t>
            </a:r>
            <a:r>
              <a:rPr lang="en-US" dirty="0"/>
              <a:t> ca </a:t>
            </a:r>
            <a:r>
              <a:rPr lang="en-US" dirty="0" err="1"/>
              <a:t>khi</a:t>
            </a:r>
            <a:r>
              <a:rPr lang="en-US" dirty="0"/>
              <a:t> app dang </a:t>
            </a:r>
            <a:r>
              <a:rPr lang="en-US" dirty="0" err="1"/>
              <a:t>chay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0F84CA-2317-4A19-9445-7FCA160F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AA8C9-3F6D-447E-981C-C0292780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3525292"/>
            <a:ext cx="95726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11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C01D1-A22E-4B2C-B682-ABED7DC99A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Kubelctl</a:t>
            </a:r>
            <a:r>
              <a:rPr lang="en-US" dirty="0"/>
              <a:t> create –f </a:t>
            </a:r>
            <a:r>
              <a:rPr lang="en-US" dirty="0" err="1"/>
              <a:t>replicaset-definition.yml</a:t>
            </a:r>
            <a:r>
              <a:rPr lang="en-US" dirty="0"/>
              <a:t> </a:t>
            </a:r>
          </a:p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replicaset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delete </a:t>
            </a:r>
            <a:r>
              <a:rPr lang="en-US" dirty="0" err="1"/>
              <a:t>replicaset</a:t>
            </a:r>
            <a:r>
              <a:rPr lang="en-US" dirty="0"/>
              <a:t> </a:t>
            </a:r>
            <a:r>
              <a:rPr lang="en-US" dirty="0" err="1"/>
              <a:t>myapp-replicaset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replace –f </a:t>
            </a:r>
            <a:r>
              <a:rPr lang="en-US" dirty="0" err="1"/>
              <a:t>replicaset-definition.yml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scale –replicas=6 –f </a:t>
            </a:r>
            <a:r>
              <a:rPr lang="en-US" dirty="0" err="1"/>
              <a:t>replicaset-definition.yml</a:t>
            </a:r>
            <a:r>
              <a:rPr lang="en-US" dirty="0"/>
              <a:t> </a:t>
            </a:r>
          </a:p>
          <a:p>
            <a:r>
              <a:rPr lang="en-US" dirty="0" err="1"/>
              <a:t>Kubectl</a:t>
            </a:r>
            <a:r>
              <a:rPr lang="en-US" dirty="0"/>
              <a:t> edit </a:t>
            </a:r>
            <a:r>
              <a:rPr lang="en-US" dirty="0" err="1"/>
              <a:t>replicaset</a:t>
            </a:r>
            <a:r>
              <a:rPr lang="en-US" dirty="0"/>
              <a:t> </a:t>
            </a:r>
            <a:r>
              <a:rPr lang="en-US" dirty="0" err="1"/>
              <a:t>replicasetname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get nodes -o wide (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image)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0F84CA-2317-4A19-9445-7FCA160F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5C78BB-DBBF-4B01-AD6C-040BC8F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675" y="1678563"/>
            <a:ext cx="86772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B4820-1405-4BC4-A257-B0D043B23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088B62-C30B-424E-AD90-7E5001E42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D2684E-2F89-4178-89B6-339D7260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8F328-2DAA-4046-81F6-E86C301E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6" y="249987"/>
            <a:ext cx="9957661" cy="459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78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0F84CA-2317-4A19-9445-7FCA160F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REPLICASET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CBAFD4-BB15-42EE-B446-D8459F6BD1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replicaset</a:t>
            </a:r>
            <a:r>
              <a:rPr lang="en-US" dirty="0"/>
              <a:t> online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6DE713-F890-458E-9813-3EFFB9A01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6" y="3283658"/>
            <a:ext cx="1168717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57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87C2B-BF0A-42F5-A609-EAF3E6E7CD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Replicaset</a:t>
            </a:r>
            <a:endParaRPr lang="en-US" dirty="0"/>
          </a:p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update, rollback</a:t>
            </a:r>
          </a:p>
          <a:p>
            <a:pPr lvl="1"/>
            <a:r>
              <a:rPr lang="en-US" dirty="0" err="1"/>
              <a:t>Cả</a:t>
            </a:r>
            <a:r>
              <a:rPr lang="en-US" dirty="0"/>
              <a:t> Deployment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Replicaset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selector </a:t>
            </a:r>
            <a:r>
              <a:rPr lang="en-US" dirty="0" err="1"/>
              <a:t>nhưng</a:t>
            </a:r>
            <a:r>
              <a:rPr lang="en-US" dirty="0"/>
              <a:t> deployment “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 more flexible” 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khi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dung set-based selectors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A8321-D6E3-48A9-904C-40D82486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B3479-D884-4040-BE43-81AF9D13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932" y="1872773"/>
            <a:ext cx="4053320" cy="10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6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B2064-D28F-4FF5-A02B-B8C362D826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create –f </a:t>
            </a:r>
            <a:r>
              <a:rPr lang="en-US" dirty="0" err="1"/>
              <a:t>deployment.yaml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get all </a:t>
            </a:r>
            <a:r>
              <a:rPr lang="en-US" dirty="0">
                <a:sym typeface="Wingdings" panose="05000000000000000000" pitchFamily="2" charset="2"/>
              </a:rPr>
              <a:t> get all object from cluster (</a:t>
            </a:r>
            <a:r>
              <a:rPr lang="en-US" dirty="0" err="1">
                <a:sym typeface="Wingdings" panose="05000000000000000000" pitchFamily="2" charset="2"/>
              </a:rPr>
              <a:t>Tra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</a:t>
            </a:r>
            <a:r>
              <a:rPr lang="en-US" dirty="0">
                <a:sym typeface="Wingdings" panose="05000000000000000000" pitchFamily="2" charset="2"/>
              </a:rPr>
              <a:t> pod, </a:t>
            </a:r>
            <a:r>
              <a:rPr lang="en-US" dirty="0" err="1">
                <a:sym typeface="Wingdings" panose="05000000000000000000" pitchFamily="2" charset="2"/>
              </a:rPr>
              <a:t>replicaset</a:t>
            </a:r>
            <a:r>
              <a:rPr lang="en-US" dirty="0">
                <a:sym typeface="Wingdings" panose="05000000000000000000" pitchFamily="2" charset="2"/>
              </a:rPr>
              <a:t>, deployment)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F61D32-A44F-4E0F-8045-CD428A39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F7DC1-8F05-4EB4-94BD-27A29CF3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8815"/>
            <a:ext cx="6808037" cy="3849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ED1DE7-67C1-4133-A77C-50DD27EEC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503" y="931024"/>
            <a:ext cx="40100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02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B2064-D28F-4FF5-A02B-B8C362D826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 Strategy:</a:t>
            </a:r>
          </a:p>
          <a:p>
            <a:pPr lvl="1"/>
            <a:r>
              <a:rPr lang="en-US" dirty="0"/>
              <a:t>Recreate</a:t>
            </a:r>
          </a:p>
          <a:p>
            <a:pPr lvl="1"/>
            <a:r>
              <a:rPr lang="en-US" dirty="0"/>
              <a:t> Rolling Update (One by one)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F61D32-A44F-4E0F-8045-CD428A39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Rollout and versioning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BEA7834-267D-483F-9018-F2F3270E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39" y="3196680"/>
            <a:ext cx="8078464" cy="29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85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15ECB5-00C7-48C6-8D94-ED20215FCC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apply –f deployment-</a:t>
            </a:r>
            <a:r>
              <a:rPr lang="en-US" dirty="0" err="1"/>
              <a:t>definition.yml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set image deployment/</a:t>
            </a:r>
            <a:r>
              <a:rPr lang="en-US" dirty="0" err="1"/>
              <a:t>myapp</a:t>
            </a:r>
            <a:r>
              <a:rPr lang="en-US" dirty="0"/>
              <a:t>-deployment \</a:t>
            </a:r>
            <a:r>
              <a:rPr lang="en-US" dirty="0" err="1"/>
              <a:t>nginx</a:t>
            </a:r>
            <a:r>
              <a:rPr lang="en-US" dirty="0"/>
              <a:t>-container=nginx:1.9.1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32843-FDCB-4521-AD7F-0E7AAE2E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apply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781C1-CAEA-4E2E-B518-86FB06F0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3" y="2049690"/>
            <a:ext cx="9439275" cy="4572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AE4C604-A799-475E-80F0-0A729911AC3F}"/>
              </a:ext>
            </a:extLst>
          </p:cNvPr>
          <p:cNvGrpSpPr/>
          <p:nvPr/>
        </p:nvGrpSpPr>
        <p:grpSpPr>
          <a:xfrm>
            <a:off x="1221108" y="6725388"/>
            <a:ext cx="731520" cy="335160"/>
            <a:chOff x="1221108" y="6725388"/>
            <a:chExt cx="73152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F89A17-FE86-4714-8945-439FF4B9454D}"/>
                    </a:ext>
                  </a:extLst>
                </p14:cNvPr>
                <p14:cNvContentPartPr/>
                <p14:nvPr/>
              </p14:nvContentPartPr>
              <p14:xfrm>
                <a:off x="1221108" y="6741228"/>
                <a:ext cx="44640" cy="319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F89A17-FE86-4714-8945-439FF4B945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12108" y="6732228"/>
                  <a:ext cx="62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79FA39-5E6D-40A6-9C4D-6243CC9FAF41}"/>
                    </a:ext>
                  </a:extLst>
                </p14:cNvPr>
                <p14:cNvContentPartPr/>
                <p14:nvPr/>
              </p14:nvContentPartPr>
              <p14:xfrm>
                <a:off x="1248108" y="6725388"/>
                <a:ext cx="137160" cy="302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79FA39-5E6D-40A6-9C4D-6243CC9FAF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39108" y="6716748"/>
                  <a:ext cx="1548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6D21FE-17CD-4C1D-88F4-BBDBA4BC0D75}"/>
                    </a:ext>
                  </a:extLst>
                </p14:cNvPr>
                <p14:cNvContentPartPr/>
                <p14:nvPr/>
              </p14:nvContentPartPr>
              <p14:xfrm>
                <a:off x="1405428" y="6875148"/>
                <a:ext cx="61200" cy="146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6D21FE-17CD-4C1D-88F4-BBDBA4BC0D7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6428" y="6866148"/>
                  <a:ext cx="78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8AC477F-3807-460A-97E3-079DC620D0FA}"/>
                    </a:ext>
                  </a:extLst>
                </p14:cNvPr>
                <p14:cNvContentPartPr/>
                <p14:nvPr/>
              </p14:nvContentPartPr>
              <p14:xfrm>
                <a:off x="1537548" y="6748428"/>
                <a:ext cx="175320" cy="235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8AC477F-3807-460A-97E3-079DC620D0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28908" y="6739788"/>
                  <a:ext cx="192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AFD7F9F-6A02-4705-BFB3-649EB84E7A20}"/>
                    </a:ext>
                  </a:extLst>
                </p14:cNvPr>
                <p14:cNvContentPartPr/>
                <p14:nvPr/>
              </p14:nvContentPartPr>
              <p14:xfrm>
                <a:off x="1811868" y="6767508"/>
                <a:ext cx="140760" cy="142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AFD7F9F-6A02-4705-BFB3-649EB84E7A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03228" y="6758868"/>
                  <a:ext cx="1584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A7CB75-249E-4FB6-B7E4-808A3F305B41}"/>
              </a:ext>
            </a:extLst>
          </p:cNvPr>
          <p:cNvGrpSpPr/>
          <p:nvPr/>
        </p:nvGrpSpPr>
        <p:grpSpPr>
          <a:xfrm>
            <a:off x="2139108" y="6588948"/>
            <a:ext cx="517680" cy="277560"/>
            <a:chOff x="2139108" y="6588948"/>
            <a:chExt cx="51768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3181C0-C615-4FFE-87BB-0B3497B62C79}"/>
                    </a:ext>
                  </a:extLst>
                </p14:cNvPr>
                <p14:cNvContentPartPr/>
                <p14:nvPr/>
              </p14:nvContentPartPr>
              <p14:xfrm>
                <a:off x="2177628" y="6662748"/>
                <a:ext cx="84240" cy="184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3181C0-C615-4FFE-87BB-0B3497B62C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68628" y="6653748"/>
                  <a:ext cx="101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D14C02-CCDF-414C-AED0-6E473C3021F0}"/>
                    </a:ext>
                  </a:extLst>
                </p14:cNvPr>
                <p14:cNvContentPartPr/>
                <p14:nvPr/>
              </p14:nvContentPartPr>
              <p14:xfrm>
                <a:off x="2139108" y="6704508"/>
                <a:ext cx="248400" cy="162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D14C02-CCDF-414C-AED0-6E473C3021F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30108" y="6695868"/>
                  <a:ext cx="266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2EDDFE-3E45-4368-8B8F-658CEEE39EEE}"/>
                    </a:ext>
                  </a:extLst>
                </p14:cNvPr>
                <p14:cNvContentPartPr/>
                <p14:nvPr/>
              </p14:nvContentPartPr>
              <p14:xfrm>
                <a:off x="2407668" y="6661308"/>
                <a:ext cx="249120" cy="163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2EDDFE-3E45-4368-8B8F-658CEEE39E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99028" y="6652308"/>
                  <a:ext cx="266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33F828A-E148-42FA-95E1-55B9A526A7CA}"/>
                    </a:ext>
                  </a:extLst>
                </p14:cNvPr>
                <p14:cNvContentPartPr/>
                <p14:nvPr/>
              </p14:nvContentPartPr>
              <p14:xfrm>
                <a:off x="2468148" y="6588948"/>
                <a:ext cx="104400" cy="30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33F828A-E148-42FA-95E1-55B9A526A7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59508" y="6579948"/>
                  <a:ext cx="1220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6367DF-9DCB-4FCC-8230-711778F1E181}"/>
              </a:ext>
            </a:extLst>
          </p:cNvPr>
          <p:cNvGrpSpPr/>
          <p:nvPr/>
        </p:nvGrpSpPr>
        <p:grpSpPr>
          <a:xfrm>
            <a:off x="2848308" y="6469788"/>
            <a:ext cx="340200" cy="307080"/>
            <a:chOff x="2848308" y="6469788"/>
            <a:chExt cx="34020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6496A76-3875-4BD5-89FB-1425B6D704C4}"/>
                    </a:ext>
                  </a:extLst>
                </p14:cNvPr>
                <p14:cNvContentPartPr/>
                <p14:nvPr/>
              </p14:nvContentPartPr>
              <p14:xfrm>
                <a:off x="2848308" y="6473028"/>
                <a:ext cx="156960" cy="273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6496A76-3875-4BD5-89FB-1425B6D704C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9308" y="6464388"/>
                  <a:ext cx="1746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68B62A-E359-44FE-9BFE-E34636273A65}"/>
                    </a:ext>
                  </a:extLst>
                </p14:cNvPr>
                <p14:cNvContentPartPr/>
                <p14:nvPr/>
              </p14:nvContentPartPr>
              <p14:xfrm>
                <a:off x="3070788" y="6539988"/>
                <a:ext cx="71280" cy="159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68B62A-E359-44FE-9BFE-E34636273A6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61788" y="6531348"/>
                  <a:ext cx="88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90A190-9C73-4FF3-A555-A3932E2A5379}"/>
                    </a:ext>
                  </a:extLst>
                </p14:cNvPr>
                <p14:cNvContentPartPr/>
                <p14:nvPr/>
              </p14:nvContentPartPr>
              <p14:xfrm>
                <a:off x="3060708" y="6469788"/>
                <a:ext cx="113760" cy="75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90A190-9C73-4FF3-A555-A3932E2A53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52068" y="6461148"/>
                  <a:ext cx="131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D71B5B6-3885-4739-8EAE-1D4C0B857417}"/>
                    </a:ext>
                  </a:extLst>
                </p14:cNvPr>
                <p14:cNvContentPartPr/>
                <p14:nvPr/>
              </p14:nvContentPartPr>
              <p14:xfrm>
                <a:off x="3177708" y="6775428"/>
                <a:ext cx="10800" cy="1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D71B5B6-3885-4739-8EAE-1D4C0B85741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68708" y="6766788"/>
                  <a:ext cx="2844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66E01E-6DE7-4523-B1C5-632681D9F956}"/>
              </a:ext>
            </a:extLst>
          </p:cNvPr>
          <p:cNvGrpSpPr/>
          <p:nvPr/>
        </p:nvGrpSpPr>
        <p:grpSpPr>
          <a:xfrm>
            <a:off x="3440508" y="6366108"/>
            <a:ext cx="933480" cy="403200"/>
            <a:chOff x="3440508" y="6366108"/>
            <a:chExt cx="93348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A026DB-6955-4073-8A2C-6C454A62F0F8}"/>
                    </a:ext>
                  </a:extLst>
                </p14:cNvPr>
                <p14:cNvContentPartPr/>
                <p14:nvPr/>
              </p14:nvContentPartPr>
              <p14:xfrm>
                <a:off x="3440508" y="6525948"/>
                <a:ext cx="87840" cy="243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A026DB-6955-4073-8A2C-6C454A62F0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31508" y="6517308"/>
                  <a:ext cx="105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C92601-7F57-4E31-A0CB-114A29F02925}"/>
                    </a:ext>
                  </a:extLst>
                </p14:cNvPr>
                <p14:cNvContentPartPr/>
                <p14:nvPr/>
              </p14:nvContentPartPr>
              <p14:xfrm>
                <a:off x="3441948" y="6552588"/>
                <a:ext cx="72000" cy="85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C92601-7F57-4E31-A0CB-114A29F0292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32948" y="6543948"/>
                  <a:ext cx="89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5144324-EB82-4547-8B41-0757981DC5C1}"/>
                    </a:ext>
                  </a:extLst>
                </p14:cNvPr>
                <p14:cNvContentPartPr/>
                <p14:nvPr/>
              </p14:nvContentPartPr>
              <p14:xfrm>
                <a:off x="3526548" y="6541788"/>
                <a:ext cx="78840" cy="123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5144324-EB82-4547-8B41-0757981DC5C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17548" y="6532788"/>
                  <a:ext cx="96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F9E519-E6D1-4883-BEE0-33ADC4B884A2}"/>
                    </a:ext>
                  </a:extLst>
                </p14:cNvPr>
                <p14:cNvContentPartPr/>
                <p14:nvPr/>
              </p14:nvContentPartPr>
              <p14:xfrm>
                <a:off x="3662988" y="6366108"/>
                <a:ext cx="135720" cy="240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F9E519-E6D1-4883-BEE0-33ADC4B884A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53988" y="6357468"/>
                  <a:ext cx="153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F504CCD-8288-41D4-B8EE-298430E20CD1}"/>
                    </a:ext>
                  </a:extLst>
                </p14:cNvPr>
                <p14:cNvContentPartPr/>
                <p14:nvPr/>
              </p14:nvContentPartPr>
              <p14:xfrm>
                <a:off x="3926508" y="6470148"/>
                <a:ext cx="72000" cy="199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F504CCD-8288-41D4-B8EE-298430E20CD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17508" y="6461148"/>
                  <a:ext cx="89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2F5961B-9501-4049-8A3D-67E505CFFAC4}"/>
                    </a:ext>
                  </a:extLst>
                </p14:cNvPr>
                <p14:cNvContentPartPr/>
                <p14:nvPr/>
              </p14:nvContentPartPr>
              <p14:xfrm>
                <a:off x="3923268" y="6497868"/>
                <a:ext cx="321840" cy="202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2F5961B-9501-4049-8A3D-67E505CFFA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14268" y="6489228"/>
                  <a:ext cx="339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651D5E-0257-47CF-94A9-33FA080E870D}"/>
                    </a:ext>
                  </a:extLst>
                </p14:cNvPr>
                <p14:cNvContentPartPr/>
                <p14:nvPr/>
              </p14:nvContentPartPr>
              <p14:xfrm>
                <a:off x="4265628" y="6526668"/>
                <a:ext cx="108360" cy="100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651D5E-0257-47CF-94A9-33FA080E870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56988" y="6517668"/>
                  <a:ext cx="126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FFC8B7-4F38-4C54-A91B-8F8D9829AF21}"/>
                    </a:ext>
                  </a:extLst>
                </p14:cNvPr>
                <p14:cNvContentPartPr/>
                <p14:nvPr/>
              </p14:nvContentPartPr>
              <p14:xfrm>
                <a:off x="4121268" y="6523428"/>
                <a:ext cx="88920" cy="39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FFC8B7-4F38-4C54-A91B-8F8D9829AF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12628" y="6514428"/>
                  <a:ext cx="1065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DB66F71-3338-4FD6-A6F2-2A07F72EC0FA}"/>
              </a:ext>
            </a:extLst>
          </p:cNvPr>
          <p:cNvGrpSpPr/>
          <p:nvPr/>
        </p:nvGrpSpPr>
        <p:grpSpPr>
          <a:xfrm>
            <a:off x="4532748" y="6414708"/>
            <a:ext cx="1471680" cy="419760"/>
            <a:chOff x="4532748" y="6414708"/>
            <a:chExt cx="147168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E585533-58CA-4BFE-8E72-1E62AF662CC8}"/>
                    </a:ext>
                  </a:extLst>
                </p14:cNvPr>
                <p14:cNvContentPartPr/>
                <p14:nvPr/>
              </p14:nvContentPartPr>
              <p14:xfrm>
                <a:off x="4535628" y="6538188"/>
                <a:ext cx="1080" cy="3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E585533-58CA-4BFE-8E72-1E62AF662CC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26628" y="6529188"/>
                  <a:ext cx="18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25031B-4026-4AE6-95E4-389E220484C3}"/>
                    </a:ext>
                  </a:extLst>
                </p14:cNvPr>
                <p14:cNvContentPartPr/>
                <p14:nvPr/>
              </p14:nvContentPartPr>
              <p14:xfrm>
                <a:off x="4532748" y="6527028"/>
                <a:ext cx="60120" cy="137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25031B-4026-4AE6-95E4-389E220484C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23748" y="6518388"/>
                  <a:ext cx="77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74B2878-D3F3-4E31-A056-8F2FA846AC6F}"/>
                    </a:ext>
                  </a:extLst>
                </p14:cNvPr>
                <p14:cNvContentPartPr/>
                <p14:nvPr/>
              </p14:nvContentPartPr>
              <p14:xfrm>
                <a:off x="4572348" y="6469788"/>
                <a:ext cx="149400" cy="221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74B2878-D3F3-4E31-A056-8F2FA846AC6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63708" y="6461148"/>
                  <a:ext cx="167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3C3FFEB-328C-4CA6-BD99-8F520D7234FB}"/>
                    </a:ext>
                  </a:extLst>
                </p14:cNvPr>
                <p14:cNvContentPartPr/>
                <p14:nvPr/>
              </p14:nvContentPartPr>
              <p14:xfrm>
                <a:off x="4753068" y="6570228"/>
                <a:ext cx="205200" cy="236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3C3FFEB-328C-4CA6-BD99-8F520D7234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44068" y="6561588"/>
                  <a:ext cx="222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3C414B-7636-42C1-9261-0E304DE79BE5}"/>
                    </a:ext>
                  </a:extLst>
                </p14:cNvPr>
                <p14:cNvContentPartPr/>
                <p14:nvPr/>
              </p14:nvContentPartPr>
              <p14:xfrm>
                <a:off x="4917228" y="6578868"/>
                <a:ext cx="95760" cy="69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3C414B-7636-42C1-9261-0E304DE79BE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08228" y="6570228"/>
                  <a:ext cx="113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8AB4B8-F977-4D49-9DC3-AC615E8C804E}"/>
                    </a:ext>
                  </a:extLst>
                </p14:cNvPr>
                <p14:cNvContentPartPr/>
                <p14:nvPr/>
              </p14:nvContentPartPr>
              <p14:xfrm>
                <a:off x="5032068" y="6475908"/>
                <a:ext cx="97920" cy="195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8AB4B8-F977-4D49-9DC3-AC615E8C804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23428" y="6466908"/>
                  <a:ext cx="115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95FC1DF-D95C-4ECD-85FA-17F1DB2814E9}"/>
                    </a:ext>
                  </a:extLst>
                </p14:cNvPr>
                <p14:cNvContentPartPr/>
                <p14:nvPr/>
              </p14:nvContentPartPr>
              <p14:xfrm>
                <a:off x="5171028" y="6556188"/>
                <a:ext cx="47880" cy="98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95FC1DF-D95C-4ECD-85FA-17F1DB2814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62028" y="6547188"/>
                  <a:ext cx="65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5D20AFC-51B6-410F-BDA5-4034F939B2D4}"/>
                    </a:ext>
                  </a:extLst>
                </p14:cNvPr>
                <p14:cNvContentPartPr/>
                <p14:nvPr/>
              </p14:nvContentPartPr>
              <p14:xfrm>
                <a:off x="5223228" y="6541428"/>
                <a:ext cx="158400" cy="293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5D20AFC-51B6-410F-BDA5-4034F939B2D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14588" y="6532428"/>
                  <a:ext cx="176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7DC7EF-B167-4D7A-91FE-A11F7726CF79}"/>
                    </a:ext>
                  </a:extLst>
                </p14:cNvPr>
                <p14:cNvContentPartPr/>
                <p14:nvPr/>
              </p14:nvContentPartPr>
              <p14:xfrm>
                <a:off x="5387748" y="6414708"/>
                <a:ext cx="616680" cy="221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7DC7EF-B167-4D7A-91FE-A11F7726CF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79108" y="6406068"/>
                  <a:ext cx="6343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47AFF64-E07B-497D-BC13-E1D091FB4A3E}"/>
              </a:ext>
            </a:extLst>
          </p:cNvPr>
          <p:cNvGrpSpPr/>
          <p:nvPr/>
        </p:nvGrpSpPr>
        <p:grpSpPr>
          <a:xfrm>
            <a:off x="1468428" y="7247388"/>
            <a:ext cx="590040" cy="261360"/>
            <a:chOff x="1468428" y="7247388"/>
            <a:chExt cx="59004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BA785E9-3A1B-455B-A89F-D639AAAA0302}"/>
                    </a:ext>
                  </a:extLst>
                </p14:cNvPr>
                <p14:cNvContentPartPr/>
                <p14:nvPr/>
              </p14:nvContentPartPr>
              <p14:xfrm>
                <a:off x="1468428" y="7247388"/>
                <a:ext cx="183600" cy="261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BA785E9-3A1B-455B-A89F-D639AAAA030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459428" y="7238388"/>
                  <a:ext cx="201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7752438-DDD8-4DF9-BB84-BEC7F9130E52}"/>
                    </a:ext>
                  </a:extLst>
                </p14:cNvPr>
                <p14:cNvContentPartPr/>
                <p14:nvPr/>
              </p14:nvContentPartPr>
              <p14:xfrm>
                <a:off x="1707828" y="7266307"/>
                <a:ext cx="350640" cy="127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7752438-DDD8-4DF9-BB84-BEC7F9130E5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99188" y="7257667"/>
                  <a:ext cx="36828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3471CAC-D60A-42DE-92A7-88DCB88FE2D8}"/>
              </a:ext>
            </a:extLst>
          </p:cNvPr>
          <p:cNvGrpSpPr/>
          <p:nvPr/>
        </p:nvGrpSpPr>
        <p:grpSpPr>
          <a:xfrm>
            <a:off x="2235228" y="7023667"/>
            <a:ext cx="340920" cy="363240"/>
            <a:chOff x="2235228" y="7023667"/>
            <a:chExt cx="340920" cy="3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4DA9570-9432-46C2-8D5D-DD61E41CA3E3}"/>
                    </a:ext>
                  </a:extLst>
                </p14:cNvPr>
                <p14:cNvContentPartPr/>
                <p14:nvPr/>
              </p14:nvContentPartPr>
              <p14:xfrm>
                <a:off x="2235228" y="7081987"/>
                <a:ext cx="170640" cy="304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4DA9570-9432-46C2-8D5D-DD61E41CA3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26588" y="7072987"/>
                  <a:ext cx="1882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8BF44B8-35A5-47B5-A6AE-27676161874F}"/>
                    </a:ext>
                  </a:extLst>
                </p14:cNvPr>
                <p14:cNvContentPartPr/>
                <p14:nvPr/>
              </p14:nvContentPartPr>
              <p14:xfrm>
                <a:off x="2446908" y="7224907"/>
                <a:ext cx="50040" cy="144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8BF44B8-35A5-47B5-A6AE-27676161874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37908" y="7216267"/>
                  <a:ext cx="67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BE2242C-86CA-4767-B2D4-CD31F73A6B5F}"/>
                    </a:ext>
                  </a:extLst>
                </p14:cNvPr>
                <p14:cNvContentPartPr/>
                <p14:nvPr/>
              </p14:nvContentPartPr>
              <p14:xfrm>
                <a:off x="2516748" y="7023667"/>
                <a:ext cx="59400" cy="114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BE2242C-86CA-4767-B2D4-CD31F73A6B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08108" y="7014667"/>
                  <a:ext cx="77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37B1607-D741-4B61-8600-DD4BCEE09494}"/>
                    </a:ext>
                  </a:extLst>
                </p14:cNvPr>
                <p14:cNvContentPartPr/>
                <p14:nvPr/>
              </p14:nvContentPartPr>
              <p14:xfrm>
                <a:off x="2331708" y="7143547"/>
                <a:ext cx="66600" cy="29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37B1607-D741-4B61-8600-DD4BCEE0949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323068" y="7134907"/>
                  <a:ext cx="842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01F650C-FA8B-4CDA-BFAE-B535692A0B57}"/>
              </a:ext>
            </a:extLst>
          </p:cNvPr>
          <p:cNvGrpSpPr/>
          <p:nvPr/>
        </p:nvGrpSpPr>
        <p:grpSpPr>
          <a:xfrm>
            <a:off x="2869188" y="7128067"/>
            <a:ext cx="748080" cy="277920"/>
            <a:chOff x="2869188" y="7128067"/>
            <a:chExt cx="74808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9871EE7-29A3-433E-B633-82A6A832AFB4}"/>
                    </a:ext>
                  </a:extLst>
                </p14:cNvPr>
                <p14:cNvContentPartPr/>
                <p14:nvPr/>
              </p14:nvContentPartPr>
              <p14:xfrm>
                <a:off x="2869188" y="7177387"/>
                <a:ext cx="147240" cy="212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9871EE7-29A3-433E-B633-82A6A832AFB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60548" y="7168747"/>
                  <a:ext cx="164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DBECD9-A266-42F7-AB60-354F6B4AE335}"/>
                    </a:ext>
                  </a:extLst>
                </p14:cNvPr>
                <p14:cNvContentPartPr/>
                <p14:nvPr/>
              </p14:nvContentPartPr>
              <p14:xfrm>
                <a:off x="3058188" y="7142467"/>
                <a:ext cx="21240" cy="263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DBECD9-A266-42F7-AB60-354F6B4AE33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49188" y="7133467"/>
                  <a:ext cx="38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C88AC2E-DAF7-4B23-AEDB-A5A875C71803}"/>
                    </a:ext>
                  </a:extLst>
                </p14:cNvPr>
                <p14:cNvContentPartPr/>
                <p14:nvPr/>
              </p14:nvContentPartPr>
              <p14:xfrm>
                <a:off x="3073308" y="7227787"/>
                <a:ext cx="164520" cy="146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C88AC2E-DAF7-4B23-AEDB-A5A875C7180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64668" y="7218787"/>
                  <a:ext cx="182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7DF6213-F891-4E99-90FB-3871B8F37187}"/>
                    </a:ext>
                  </a:extLst>
                </p14:cNvPr>
                <p14:cNvContentPartPr/>
                <p14:nvPr/>
              </p14:nvContentPartPr>
              <p14:xfrm>
                <a:off x="3326388" y="7181707"/>
                <a:ext cx="96120" cy="139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7DF6213-F891-4E99-90FB-3871B8F3718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17748" y="7172707"/>
                  <a:ext cx="113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F8D30DE-C8EE-44ED-88D4-C76621DD5EBC}"/>
                    </a:ext>
                  </a:extLst>
                </p14:cNvPr>
                <p14:cNvContentPartPr/>
                <p14:nvPr/>
              </p14:nvContentPartPr>
              <p14:xfrm>
                <a:off x="3483708" y="7128067"/>
                <a:ext cx="30240" cy="252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F8D30DE-C8EE-44ED-88D4-C76621DD5E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75068" y="7119427"/>
                  <a:ext cx="47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4EA087-09FD-4B05-91E9-179E653BABB1}"/>
                    </a:ext>
                  </a:extLst>
                </p14:cNvPr>
                <p14:cNvContentPartPr/>
                <p14:nvPr/>
              </p14:nvContentPartPr>
              <p14:xfrm>
                <a:off x="3481908" y="7151107"/>
                <a:ext cx="135360" cy="52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4EA087-09FD-4B05-91E9-179E653BABB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473268" y="7142467"/>
                  <a:ext cx="15300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363B3B4-EA92-4FB8-9EC5-04910EB9CC45}"/>
              </a:ext>
            </a:extLst>
          </p:cNvPr>
          <p:cNvGrpSpPr/>
          <p:nvPr/>
        </p:nvGrpSpPr>
        <p:grpSpPr>
          <a:xfrm>
            <a:off x="3963948" y="7085227"/>
            <a:ext cx="169920" cy="289440"/>
            <a:chOff x="3963948" y="7085227"/>
            <a:chExt cx="16992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153D37-596C-49CD-A9E2-81D00895C7AA}"/>
                    </a:ext>
                  </a:extLst>
                </p14:cNvPr>
                <p14:cNvContentPartPr/>
                <p14:nvPr/>
              </p14:nvContentPartPr>
              <p14:xfrm>
                <a:off x="3963948" y="7123747"/>
                <a:ext cx="116640" cy="250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153D37-596C-49CD-A9E2-81D00895C7A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55308" y="7115107"/>
                  <a:ext cx="134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274A1FE-661B-4504-8D5F-8DA460985607}"/>
                    </a:ext>
                  </a:extLst>
                </p14:cNvPr>
                <p14:cNvContentPartPr/>
                <p14:nvPr/>
              </p14:nvContentPartPr>
              <p14:xfrm>
                <a:off x="4042788" y="7085227"/>
                <a:ext cx="91080" cy="10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274A1FE-661B-4504-8D5F-8DA46098560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033788" y="7076227"/>
                  <a:ext cx="1087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41A677-F24B-498E-BA97-42B0BD00423F}"/>
              </a:ext>
            </a:extLst>
          </p:cNvPr>
          <p:cNvGrpSpPr/>
          <p:nvPr/>
        </p:nvGrpSpPr>
        <p:grpSpPr>
          <a:xfrm>
            <a:off x="4408188" y="6953827"/>
            <a:ext cx="1243440" cy="549000"/>
            <a:chOff x="4408188" y="6953827"/>
            <a:chExt cx="1243440" cy="5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393FD98-7C20-4F81-8FFE-813A47603D17}"/>
                    </a:ext>
                  </a:extLst>
                </p14:cNvPr>
                <p14:cNvContentPartPr/>
                <p14:nvPr/>
              </p14:nvContentPartPr>
              <p14:xfrm>
                <a:off x="4427628" y="7186387"/>
                <a:ext cx="35640" cy="316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393FD98-7C20-4F81-8FFE-813A47603D1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18628" y="7177747"/>
                  <a:ext cx="532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04E6ABC-413F-4C94-8BAA-836CA49E07EF}"/>
                    </a:ext>
                  </a:extLst>
                </p14:cNvPr>
                <p14:cNvContentPartPr/>
                <p14:nvPr/>
              </p14:nvContentPartPr>
              <p14:xfrm>
                <a:off x="4408188" y="7159387"/>
                <a:ext cx="172080" cy="132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04E6ABC-413F-4C94-8BAA-836CA49E07E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99548" y="7150387"/>
                  <a:ext cx="189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FE97C3D-B9B2-43FB-BE40-AA6FF107EB81}"/>
                    </a:ext>
                  </a:extLst>
                </p14:cNvPr>
                <p14:cNvContentPartPr/>
                <p14:nvPr/>
              </p14:nvContentPartPr>
              <p14:xfrm>
                <a:off x="4643988" y="7153267"/>
                <a:ext cx="82800" cy="174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FE97C3D-B9B2-43FB-BE40-AA6FF107EB8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35348" y="7144627"/>
                  <a:ext cx="100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3ECEACD-0E9A-4DBD-9A56-26542ED590E2}"/>
                    </a:ext>
                  </a:extLst>
                </p14:cNvPr>
                <p14:cNvContentPartPr/>
                <p14:nvPr/>
              </p14:nvContentPartPr>
              <p14:xfrm>
                <a:off x="4770348" y="6993067"/>
                <a:ext cx="135720" cy="400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3ECEACD-0E9A-4DBD-9A56-26542ED590E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61708" y="6984427"/>
                  <a:ext cx="1533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BCB99BF-67A2-4218-B69A-96082200BC66}"/>
                    </a:ext>
                  </a:extLst>
                </p14:cNvPr>
                <p14:cNvContentPartPr/>
                <p14:nvPr/>
              </p14:nvContentPartPr>
              <p14:xfrm>
                <a:off x="4959348" y="7156867"/>
                <a:ext cx="153360" cy="167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BCB99BF-67A2-4218-B69A-96082200BC6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50708" y="7147867"/>
                  <a:ext cx="171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92AB87-9753-4236-B25E-CC19CCE83E9F}"/>
                    </a:ext>
                  </a:extLst>
                </p14:cNvPr>
                <p14:cNvContentPartPr/>
                <p14:nvPr/>
              </p14:nvContentPartPr>
              <p14:xfrm>
                <a:off x="5284788" y="6953827"/>
                <a:ext cx="366840" cy="373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92AB87-9753-4236-B25E-CC19CCE83E9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276148" y="6945187"/>
                  <a:ext cx="3844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F67B0E1-BAE9-493F-A34A-288E436A06A2}"/>
                    </a:ext>
                  </a:extLst>
                </p14:cNvPr>
                <p14:cNvContentPartPr/>
                <p14:nvPr/>
              </p14:nvContentPartPr>
              <p14:xfrm>
                <a:off x="5505828" y="7049947"/>
                <a:ext cx="103320" cy="41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F67B0E1-BAE9-493F-A34A-288E436A06A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96828" y="7041307"/>
                  <a:ext cx="1209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E5CD027-9459-4647-A39E-3EFF756143DB}"/>
              </a:ext>
            </a:extLst>
          </p:cNvPr>
          <p:cNvGrpSpPr/>
          <p:nvPr/>
        </p:nvGrpSpPr>
        <p:grpSpPr>
          <a:xfrm>
            <a:off x="6941148" y="6327139"/>
            <a:ext cx="4666474" cy="1620510"/>
            <a:chOff x="6941148" y="6327139"/>
            <a:chExt cx="4666474" cy="162051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F0B5A5E-2306-4D84-988A-640811500D30}"/>
                    </a:ext>
                  </a:extLst>
                </p14:cNvPr>
                <p14:cNvContentPartPr/>
                <p14:nvPr/>
              </p14:nvContentPartPr>
              <p14:xfrm>
                <a:off x="8333628" y="6466819"/>
                <a:ext cx="63720" cy="177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F0B5A5E-2306-4D84-988A-640811500D3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24988" y="6457819"/>
                  <a:ext cx="81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FFF524A-1ADF-45BF-861D-C5A0536CDF25}"/>
                    </a:ext>
                  </a:extLst>
                </p14:cNvPr>
                <p14:cNvContentPartPr/>
                <p14:nvPr/>
              </p14:nvContentPartPr>
              <p14:xfrm>
                <a:off x="8330748" y="6657979"/>
                <a:ext cx="117720" cy="34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FFF524A-1ADF-45BF-861D-C5A0536CDF2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22108" y="6648979"/>
                  <a:ext cx="135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8B44FB4-FA23-44E7-90F4-AD6169B1E740}"/>
                    </a:ext>
                  </a:extLst>
                </p14:cNvPr>
                <p14:cNvContentPartPr/>
                <p14:nvPr/>
              </p14:nvContentPartPr>
              <p14:xfrm>
                <a:off x="8562228" y="6482659"/>
                <a:ext cx="211680" cy="279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8B44FB4-FA23-44E7-90F4-AD6169B1E74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53588" y="6474019"/>
                  <a:ext cx="229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03AB60F-03B8-4112-8ECE-0DF793DBE544}"/>
                    </a:ext>
                  </a:extLst>
                </p14:cNvPr>
                <p14:cNvContentPartPr/>
                <p14:nvPr/>
              </p14:nvContentPartPr>
              <p14:xfrm>
                <a:off x="8752668" y="6543499"/>
                <a:ext cx="76680" cy="75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03AB60F-03B8-4112-8ECE-0DF793DBE54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743668" y="6534499"/>
                  <a:ext cx="94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C94AB06-1531-4741-B902-0BFB9B2C732F}"/>
                    </a:ext>
                  </a:extLst>
                </p14:cNvPr>
                <p14:cNvContentPartPr/>
                <p14:nvPr/>
              </p14:nvContentPartPr>
              <p14:xfrm>
                <a:off x="8819988" y="6430819"/>
                <a:ext cx="184680" cy="225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C94AB06-1531-4741-B902-0BFB9B2C732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10988" y="6422179"/>
                  <a:ext cx="202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0A8B116-B4AF-46D5-8DEC-DBEA76E50D3F}"/>
                    </a:ext>
                  </a:extLst>
                </p14:cNvPr>
                <p14:cNvContentPartPr/>
                <p14:nvPr/>
              </p14:nvContentPartPr>
              <p14:xfrm>
                <a:off x="8921868" y="6498859"/>
                <a:ext cx="360" cy="1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0A8B116-B4AF-46D5-8DEC-DBEA76E50D3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12868" y="6489859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223D69C-C7B7-46BC-9865-11E47EAB46CC}"/>
                    </a:ext>
                  </a:extLst>
                </p14:cNvPr>
                <p14:cNvContentPartPr/>
                <p14:nvPr/>
              </p14:nvContentPartPr>
              <p14:xfrm>
                <a:off x="9033468" y="6504259"/>
                <a:ext cx="202680" cy="149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223D69C-C7B7-46BC-9865-11E47EAB46C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24468" y="6495259"/>
                  <a:ext cx="220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CDBE5D3-247F-49C4-930C-D61A720657DF}"/>
                    </a:ext>
                  </a:extLst>
                </p14:cNvPr>
                <p14:cNvContentPartPr/>
                <p14:nvPr/>
              </p14:nvContentPartPr>
              <p14:xfrm>
                <a:off x="9279348" y="6441979"/>
                <a:ext cx="315720" cy="212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CDBE5D3-247F-49C4-930C-D61A720657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70708" y="6432979"/>
                  <a:ext cx="333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C3CB08F-83E6-4FF6-A6E3-84357ACA90B1}"/>
                    </a:ext>
                  </a:extLst>
                </p14:cNvPr>
                <p14:cNvContentPartPr/>
                <p14:nvPr/>
              </p14:nvContentPartPr>
              <p14:xfrm>
                <a:off x="9789468" y="6612259"/>
                <a:ext cx="68400" cy="160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C3CB08F-83E6-4FF6-A6E3-84357ACA90B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80828" y="6603259"/>
                  <a:ext cx="86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849FB97-2213-4C6A-8915-C022520AB703}"/>
                    </a:ext>
                  </a:extLst>
                </p14:cNvPr>
                <p14:cNvContentPartPr/>
                <p14:nvPr/>
              </p14:nvContentPartPr>
              <p14:xfrm>
                <a:off x="9812148" y="6532699"/>
                <a:ext cx="15840" cy="14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849FB97-2213-4C6A-8915-C022520AB70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03508" y="6524059"/>
                  <a:ext cx="33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99854A8-495F-4CD7-9C1C-DD27951DCAF5}"/>
                    </a:ext>
                  </a:extLst>
                </p14:cNvPr>
                <p14:cNvContentPartPr/>
                <p14:nvPr/>
              </p14:nvContentPartPr>
              <p14:xfrm>
                <a:off x="10091508" y="6511819"/>
                <a:ext cx="11160" cy="16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99854A8-495F-4CD7-9C1C-DD27951DCA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82508" y="6503179"/>
                  <a:ext cx="28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A72107-C446-4576-9424-E8EB32D18454}"/>
                    </a:ext>
                  </a:extLst>
                </p14:cNvPr>
                <p14:cNvContentPartPr/>
                <p14:nvPr/>
              </p14:nvContentPartPr>
              <p14:xfrm>
                <a:off x="10040028" y="6502099"/>
                <a:ext cx="392400" cy="174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A72107-C446-4576-9424-E8EB32D1845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31028" y="6493459"/>
                  <a:ext cx="410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63C57B9-9A4D-4028-B5DB-238D5F0CD976}"/>
                    </a:ext>
                  </a:extLst>
                </p14:cNvPr>
                <p14:cNvContentPartPr/>
                <p14:nvPr/>
              </p14:nvContentPartPr>
              <p14:xfrm>
                <a:off x="10251708" y="6445939"/>
                <a:ext cx="80640" cy="46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63C57B9-9A4D-4028-B5DB-238D5F0CD97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42708" y="6436939"/>
                  <a:ext cx="98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EAEF13C-553F-4DDA-9185-AB3F63ABA2AD}"/>
                    </a:ext>
                  </a:extLst>
                </p14:cNvPr>
                <p14:cNvContentPartPr/>
                <p14:nvPr/>
              </p14:nvContentPartPr>
              <p14:xfrm>
                <a:off x="10379868" y="6358459"/>
                <a:ext cx="77040" cy="73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EAEF13C-553F-4DDA-9185-AB3F63ABA2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71228" y="6349459"/>
                  <a:ext cx="94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8BB66A4-62E2-4964-B537-86FE6CCC5821}"/>
                    </a:ext>
                  </a:extLst>
                </p14:cNvPr>
                <p14:cNvContentPartPr/>
                <p14:nvPr/>
              </p14:nvContentPartPr>
              <p14:xfrm>
                <a:off x="10625388" y="6355579"/>
                <a:ext cx="43200" cy="304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8BB66A4-62E2-4964-B537-86FE6CCC582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16748" y="6346939"/>
                  <a:ext cx="608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56D5A69-5C0D-48F6-A07A-5590B2D76A68}"/>
                    </a:ext>
                  </a:extLst>
                </p14:cNvPr>
                <p14:cNvContentPartPr/>
                <p14:nvPr/>
              </p14:nvContentPartPr>
              <p14:xfrm>
                <a:off x="10681908" y="6327139"/>
                <a:ext cx="334080" cy="297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56D5A69-5C0D-48F6-A07A-5590B2D76A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673268" y="6318139"/>
                  <a:ext cx="351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E1C8B5B-6F39-4773-8D7C-485B47CFD9AE}"/>
                    </a:ext>
                  </a:extLst>
                </p14:cNvPr>
                <p14:cNvContentPartPr/>
                <p14:nvPr/>
              </p14:nvContentPartPr>
              <p14:xfrm>
                <a:off x="11022108" y="6391939"/>
                <a:ext cx="4680" cy="5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E1C8B5B-6F39-4773-8D7C-485B47CFD9A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13108" y="6382939"/>
                  <a:ext cx="22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9E6848C-6D77-443E-A655-F216A16893BF}"/>
                    </a:ext>
                  </a:extLst>
                </p14:cNvPr>
                <p14:cNvContentPartPr/>
                <p14:nvPr/>
              </p14:nvContentPartPr>
              <p14:xfrm>
                <a:off x="7006668" y="6391939"/>
                <a:ext cx="56160" cy="649749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9E6848C-6D77-443E-A655-F216A16893B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97610" y="6382930"/>
                  <a:ext cx="73914" cy="667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E580431-4DFB-425E-B167-609AD21849F6}"/>
                    </a:ext>
                  </a:extLst>
                </p14:cNvPr>
                <p14:cNvContentPartPr/>
                <p14:nvPr/>
              </p14:nvContentPartPr>
              <p14:xfrm>
                <a:off x="6941148" y="6360979"/>
                <a:ext cx="226800" cy="81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E580431-4DFB-425E-B167-609AD21849F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932148" y="6352339"/>
                  <a:ext cx="244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A9B17C-5C45-4CE8-BD4D-8480393E88B3}"/>
                    </a:ext>
                  </a:extLst>
                </p14:cNvPr>
                <p14:cNvContentPartPr/>
                <p14:nvPr/>
              </p14:nvContentPartPr>
              <p14:xfrm>
                <a:off x="7131408" y="6455401"/>
                <a:ext cx="189720" cy="127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A9B17C-5C45-4CE8-BD4D-8480393E88B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122408" y="6446401"/>
                  <a:ext cx="207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B74AC92-BE7A-4CC5-93AE-066E567953CB}"/>
                    </a:ext>
                  </a:extLst>
                </p14:cNvPr>
                <p14:cNvContentPartPr/>
                <p14:nvPr/>
              </p14:nvContentPartPr>
              <p14:xfrm>
                <a:off x="7229148" y="7385467"/>
                <a:ext cx="6840" cy="11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B74AC92-BE7A-4CC5-93AE-066E567953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220508" y="7376467"/>
                  <a:ext cx="24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A1AE296-EF1B-47A5-B34E-19D9EB7507D8}"/>
                    </a:ext>
                  </a:extLst>
                </p14:cNvPr>
                <p14:cNvContentPartPr/>
                <p14:nvPr/>
              </p14:nvContentPartPr>
              <p14:xfrm>
                <a:off x="7506708" y="6433699"/>
                <a:ext cx="23040" cy="217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A1AE296-EF1B-47A5-B34E-19D9EB7507D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497708" y="6425059"/>
                  <a:ext cx="40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27807CD-A264-413D-A792-67F19E0655F5}"/>
                    </a:ext>
                  </a:extLst>
                </p14:cNvPr>
                <p14:cNvContentPartPr/>
                <p14:nvPr/>
              </p14:nvContentPartPr>
              <p14:xfrm>
                <a:off x="7477908" y="6398059"/>
                <a:ext cx="562680" cy="241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27807CD-A264-413D-A792-67F19E0655F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469268" y="6389419"/>
                  <a:ext cx="580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D644F8-5122-4060-B9D5-1F50206E7499}"/>
                    </a:ext>
                  </a:extLst>
                </p14:cNvPr>
                <p14:cNvContentPartPr/>
                <p14:nvPr/>
              </p14:nvContentPartPr>
              <p14:xfrm>
                <a:off x="7784268" y="6411019"/>
                <a:ext cx="117000" cy="73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D644F8-5122-4060-B9D5-1F50206E749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75268" y="6402019"/>
                  <a:ext cx="134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AD9BC99-E0F2-4BC9-8FAD-128E663ADDD3}"/>
                    </a:ext>
                  </a:extLst>
                </p14:cNvPr>
                <p14:cNvContentPartPr/>
                <p14:nvPr/>
              </p14:nvContentPartPr>
              <p14:xfrm>
                <a:off x="7030582" y="6904517"/>
                <a:ext cx="146880" cy="420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AD9BC99-E0F2-4BC9-8FAD-128E663ADDD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21582" y="6895877"/>
                  <a:ext cx="164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4394ECF-3EE8-41D2-8B11-0E12FB2E11B7}"/>
                    </a:ext>
                  </a:extLst>
                </p14:cNvPr>
                <p14:cNvContentPartPr/>
                <p14:nvPr/>
              </p14:nvContentPartPr>
              <p14:xfrm>
                <a:off x="7288702" y="7136717"/>
                <a:ext cx="73800" cy="117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4394ECF-3EE8-41D2-8B11-0E12FB2E11B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279702" y="7128077"/>
                  <a:ext cx="91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BA5DDDB-8668-4B2D-85D3-3445923A8E3A}"/>
                    </a:ext>
                  </a:extLst>
                </p14:cNvPr>
                <p14:cNvContentPartPr/>
                <p14:nvPr/>
              </p14:nvContentPartPr>
              <p14:xfrm>
                <a:off x="7385182" y="7079477"/>
                <a:ext cx="167400" cy="193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BA5DDDB-8668-4B2D-85D3-3445923A8E3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376182" y="7070477"/>
                  <a:ext cx="185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B1CF809-3395-42DC-AEA7-B65CFBA08D32}"/>
                    </a:ext>
                  </a:extLst>
                </p14:cNvPr>
                <p14:cNvContentPartPr/>
                <p14:nvPr/>
              </p14:nvContentPartPr>
              <p14:xfrm>
                <a:off x="7639702" y="7113677"/>
                <a:ext cx="118080" cy="147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B1CF809-3395-42DC-AEA7-B65CFBA08D3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31062" y="7105037"/>
                  <a:ext cx="135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2D19DA1-1259-455A-9793-321B46B0F840}"/>
                    </a:ext>
                  </a:extLst>
                </p14:cNvPr>
                <p14:cNvContentPartPr/>
                <p14:nvPr/>
              </p14:nvContentPartPr>
              <p14:xfrm>
                <a:off x="7984582" y="7029437"/>
                <a:ext cx="73800" cy="182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2D19DA1-1259-455A-9793-321B46B0F84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975942" y="7020437"/>
                  <a:ext cx="91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9040F73-6FB8-44CE-9E5F-B49546419BAF}"/>
                    </a:ext>
                  </a:extLst>
                </p14:cNvPr>
                <p14:cNvContentPartPr/>
                <p14:nvPr/>
              </p14:nvContentPartPr>
              <p14:xfrm>
                <a:off x="7995382" y="7272077"/>
                <a:ext cx="131760" cy="44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9040F73-6FB8-44CE-9E5F-B49546419BA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986382" y="7263077"/>
                  <a:ext cx="149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72D2BD4-948D-4121-9409-5316D05C94F5}"/>
                    </a:ext>
                  </a:extLst>
                </p14:cNvPr>
                <p14:cNvContentPartPr/>
                <p14:nvPr/>
              </p14:nvContentPartPr>
              <p14:xfrm>
                <a:off x="8342782" y="7012517"/>
                <a:ext cx="29520" cy="369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72D2BD4-948D-4121-9409-5316D05C94F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33782" y="7003877"/>
                  <a:ext cx="471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5E409E0-3CEB-4670-A9DA-F4D43F0F23B3}"/>
                    </a:ext>
                  </a:extLst>
                </p14:cNvPr>
                <p14:cNvContentPartPr/>
                <p14:nvPr/>
              </p14:nvContentPartPr>
              <p14:xfrm>
                <a:off x="8342422" y="7006757"/>
                <a:ext cx="139680" cy="211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5E409E0-3CEB-4670-A9DA-F4D43F0F23B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333782" y="6997757"/>
                  <a:ext cx="157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6A74573-DEE7-4F23-BC72-008BB2BB03F1}"/>
                    </a:ext>
                  </a:extLst>
                </p14:cNvPr>
                <p14:cNvContentPartPr/>
                <p14:nvPr/>
              </p14:nvContentPartPr>
              <p14:xfrm>
                <a:off x="8462662" y="7152197"/>
                <a:ext cx="75960" cy="123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6A74573-DEE7-4F23-BC72-008BB2BB03F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453662" y="7143557"/>
                  <a:ext cx="93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452272-F83D-427F-8064-1412FF5729C7}"/>
                    </a:ext>
                  </a:extLst>
                </p14:cNvPr>
                <p14:cNvContentPartPr/>
                <p14:nvPr/>
              </p14:nvContentPartPr>
              <p14:xfrm>
                <a:off x="8559862" y="6944477"/>
                <a:ext cx="173520" cy="365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452272-F83D-427F-8064-1412FF5729C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551222" y="6935837"/>
                  <a:ext cx="1911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71EFC81-39AE-45D5-8D51-3D4AA09DFA82}"/>
                    </a:ext>
                  </a:extLst>
                </p14:cNvPr>
                <p14:cNvContentPartPr/>
                <p14:nvPr/>
              </p14:nvContentPartPr>
              <p14:xfrm>
                <a:off x="8871982" y="7025117"/>
                <a:ext cx="28080" cy="276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71EFC81-39AE-45D5-8D51-3D4AA09DFA8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862982" y="7016117"/>
                  <a:ext cx="45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8DDBD2E-A2F9-4037-BDFF-D927DE75AFBB}"/>
                    </a:ext>
                  </a:extLst>
                </p14:cNvPr>
                <p14:cNvContentPartPr/>
                <p14:nvPr/>
              </p14:nvContentPartPr>
              <p14:xfrm>
                <a:off x="8849302" y="6963557"/>
                <a:ext cx="293760" cy="376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8DDBD2E-A2F9-4037-BDFF-D927DE75AFB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840662" y="6954557"/>
                  <a:ext cx="3114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08FA106-BCE1-4909-BE40-012798A3287C}"/>
                    </a:ext>
                  </a:extLst>
                </p14:cNvPr>
                <p14:cNvContentPartPr/>
                <p14:nvPr/>
              </p14:nvContentPartPr>
              <p14:xfrm>
                <a:off x="9101662" y="6890117"/>
                <a:ext cx="94680" cy="198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08FA106-BCE1-4909-BE40-012798A3287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093022" y="6881477"/>
                  <a:ext cx="112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CAB8E66-8E04-4038-A4CE-49C6B890DD2F}"/>
                    </a:ext>
                  </a:extLst>
                </p14:cNvPr>
                <p14:cNvContentPartPr/>
                <p14:nvPr/>
              </p14:nvContentPartPr>
              <p14:xfrm>
                <a:off x="9291742" y="7085237"/>
                <a:ext cx="207000" cy="246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CAB8E66-8E04-4038-A4CE-49C6B890DD2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82742" y="7076597"/>
                  <a:ext cx="224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A234A84-5ED7-438D-991F-C2ED13A09524}"/>
                    </a:ext>
                  </a:extLst>
                </p14:cNvPr>
                <p14:cNvContentPartPr/>
                <p14:nvPr/>
              </p14:nvContentPartPr>
              <p14:xfrm>
                <a:off x="9516382" y="7020077"/>
                <a:ext cx="15480" cy="309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A234A84-5ED7-438D-991F-C2ED13A0952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507742" y="7011077"/>
                  <a:ext cx="33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E2A713A-95E5-45A4-A6FC-2BF8584915C1}"/>
                    </a:ext>
                  </a:extLst>
                </p14:cNvPr>
                <p14:cNvContentPartPr/>
                <p14:nvPr/>
              </p14:nvContentPartPr>
              <p14:xfrm>
                <a:off x="9519262" y="7132757"/>
                <a:ext cx="281160" cy="175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E2A713A-95E5-45A4-A6FC-2BF8584915C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510262" y="7123757"/>
                  <a:ext cx="298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F9175F6-6508-419D-881C-A26E3D2A67E6}"/>
                    </a:ext>
                  </a:extLst>
                </p14:cNvPr>
                <p14:cNvContentPartPr/>
                <p14:nvPr/>
              </p14:nvContentPartPr>
              <p14:xfrm>
                <a:off x="9882862" y="7026557"/>
                <a:ext cx="21600" cy="253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F9175F6-6508-419D-881C-A26E3D2A67E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874222" y="7017917"/>
                  <a:ext cx="392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F6D2DAD-D6AA-43AA-9BA7-94071E015C74}"/>
                    </a:ext>
                  </a:extLst>
                </p14:cNvPr>
                <p14:cNvContentPartPr/>
                <p14:nvPr/>
              </p14:nvContentPartPr>
              <p14:xfrm>
                <a:off x="9843982" y="7000997"/>
                <a:ext cx="270000" cy="298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F6D2DAD-D6AA-43AA-9BA7-94071E015C7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35342" y="6992357"/>
                  <a:ext cx="287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E528000-2E90-4925-8A18-BC9D404218F5}"/>
                    </a:ext>
                  </a:extLst>
                </p14:cNvPr>
                <p14:cNvContentPartPr/>
                <p14:nvPr/>
              </p14:nvContentPartPr>
              <p14:xfrm>
                <a:off x="10120462" y="6918557"/>
                <a:ext cx="594000" cy="431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E528000-2E90-4925-8A18-BC9D404218F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111822" y="6909557"/>
                  <a:ext cx="6116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0CF0C43-05AF-4BF6-9B39-BC8D1CCCF142}"/>
                    </a:ext>
                  </a:extLst>
                </p14:cNvPr>
                <p14:cNvContentPartPr/>
                <p14:nvPr/>
              </p14:nvContentPartPr>
              <p14:xfrm>
                <a:off x="10371022" y="6948437"/>
                <a:ext cx="139680" cy="114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0CF0C43-05AF-4BF6-9B39-BC8D1CCCF1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2022" y="6939437"/>
                  <a:ext cx="157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5397688-A587-490D-A93E-0606A64663F6}"/>
                    </a:ext>
                  </a:extLst>
                </p14:cNvPr>
                <p14:cNvContentPartPr/>
                <p14:nvPr/>
              </p14:nvContentPartPr>
              <p14:xfrm>
                <a:off x="10749022" y="7070837"/>
                <a:ext cx="99000" cy="232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5397688-A587-490D-A93E-0606A64663F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740022" y="7062197"/>
                  <a:ext cx="116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8802918-01CA-42DA-92B4-7050C4DC82C7}"/>
                    </a:ext>
                  </a:extLst>
                </p14:cNvPr>
                <p14:cNvContentPartPr/>
                <p14:nvPr/>
              </p14:nvContentPartPr>
              <p14:xfrm>
                <a:off x="11025502" y="6990197"/>
                <a:ext cx="56160" cy="245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802918-01CA-42DA-92B4-7050C4DC82C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016502" y="6981197"/>
                  <a:ext cx="73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97B557B-191D-4475-B3CF-7CEE2DD47A32}"/>
                    </a:ext>
                  </a:extLst>
                </p14:cNvPr>
                <p14:cNvContentPartPr/>
                <p14:nvPr/>
              </p14:nvContentPartPr>
              <p14:xfrm>
                <a:off x="11001022" y="7113317"/>
                <a:ext cx="284400" cy="356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97B557B-191D-4475-B3CF-7CEE2DD47A3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992022" y="7104317"/>
                  <a:ext cx="3020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72C7530-B7C9-482F-A4B2-C95766155B32}"/>
                    </a:ext>
                  </a:extLst>
                </p14:cNvPr>
                <p14:cNvContentPartPr/>
                <p14:nvPr/>
              </p14:nvContentPartPr>
              <p14:xfrm>
                <a:off x="11232862" y="7106477"/>
                <a:ext cx="88560" cy="116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72C7530-B7C9-482F-A4B2-C95766155B3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224222" y="7097837"/>
                  <a:ext cx="106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F335FEF-1E70-483A-B934-EDB6B47E0427}"/>
                    </a:ext>
                  </a:extLst>
                </p14:cNvPr>
                <p14:cNvContentPartPr/>
                <p14:nvPr/>
              </p14:nvContentPartPr>
              <p14:xfrm>
                <a:off x="11346982" y="7078757"/>
                <a:ext cx="25920" cy="122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F335FEF-1E70-483A-B934-EDB6B47E042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337982" y="7070117"/>
                  <a:ext cx="43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21CD29-57D4-4B55-889C-34EF92F0B3DE}"/>
                    </a:ext>
                  </a:extLst>
                </p14:cNvPr>
                <p14:cNvContentPartPr/>
                <p14:nvPr/>
              </p14:nvContentPartPr>
              <p14:xfrm>
                <a:off x="11408902" y="6824957"/>
                <a:ext cx="198720" cy="460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21CD29-57D4-4B55-889C-34EF92F0B3D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99902" y="6815957"/>
                  <a:ext cx="2163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65D8C07-443C-4698-A1D1-E09D7DD291BD}"/>
                    </a:ext>
                  </a:extLst>
                </p14:cNvPr>
                <p14:cNvContentPartPr/>
                <p14:nvPr/>
              </p14:nvContentPartPr>
              <p14:xfrm>
                <a:off x="7518382" y="7431557"/>
                <a:ext cx="25920" cy="336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65D8C07-443C-4698-A1D1-E09D7DD291B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509742" y="7422557"/>
                  <a:ext cx="435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CD42371-566B-4C3D-9312-38E470F7B4ED}"/>
                    </a:ext>
                  </a:extLst>
                </p14:cNvPr>
                <p14:cNvContentPartPr/>
                <p14:nvPr/>
              </p14:nvContentPartPr>
              <p14:xfrm>
                <a:off x="7399582" y="7602769"/>
                <a:ext cx="534600" cy="199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CD42371-566B-4C3D-9312-38E470F7B4E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390942" y="7593769"/>
                  <a:ext cx="552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E92FD06-97FF-4F31-B630-184D0E089F4D}"/>
                    </a:ext>
                  </a:extLst>
                </p14:cNvPr>
                <p14:cNvContentPartPr/>
                <p14:nvPr/>
              </p14:nvContentPartPr>
              <p14:xfrm>
                <a:off x="7763182" y="7515289"/>
                <a:ext cx="127440" cy="74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E92FD06-97FF-4F31-B630-184D0E089F4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754542" y="7506289"/>
                  <a:ext cx="145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9D8563-4B73-4E5C-9796-A02CB52FB964}"/>
                    </a:ext>
                  </a:extLst>
                </p14:cNvPr>
                <p14:cNvContentPartPr/>
                <p14:nvPr/>
              </p14:nvContentPartPr>
              <p14:xfrm>
                <a:off x="8277262" y="7539049"/>
                <a:ext cx="29880" cy="264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9D8563-4B73-4E5C-9796-A02CB52FB96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268622" y="7530409"/>
                  <a:ext cx="47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34591C4-C088-4882-A179-08A6DD388A16}"/>
                    </a:ext>
                  </a:extLst>
                </p14:cNvPr>
                <p14:cNvContentPartPr/>
                <p14:nvPr/>
              </p14:nvContentPartPr>
              <p14:xfrm>
                <a:off x="8274382" y="7447249"/>
                <a:ext cx="139680" cy="370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34591C4-C088-4882-A179-08A6DD388A1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265742" y="7438249"/>
                  <a:ext cx="1573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196E8E1-7E3B-4D57-985F-B959F86FCEC3}"/>
                    </a:ext>
                  </a:extLst>
                </p14:cNvPr>
                <p14:cNvContentPartPr/>
                <p14:nvPr/>
              </p14:nvContentPartPr>
              <p14:xfrm>
                <a:off x="8236942" y="7761889"/>
                <a:ext cx="34200" cy="171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196E8E1-7E3B-4D57-985F-B959F86FCEC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27942" y="7752889"/>
                  <a:ext cx="51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A474166-9299-4B66-9919-9B26795B2C90}"/>
                    </a:ext>
                  </a:extLst>
                </p14:cNvPr>
                <p14:cNvContentPartPr/>
                <p14:nvPr/>
              </p14:nvContentPartPr>
              <p14:xfrm>
                <a:off x="8311822" y="7709689"/>
                <a:ext cx="158760" cy="129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A474166-9299-4B66-9919-9B26795B2C9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302822" y="7700689"/>
                  <a:ext cx="176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3BF12F7-7BF1-4D96-BE02-326181A0A2ED}"/>
                    </a:ext>
                  </a:extLst>
                </p14:cNvPr>
                <p14:cNvContentPartPr/>
                <p14:nvPr/>
              </p14:nvContentPartPr>
              <p14:xfrm>
                <a:off x="8472022" y="7627609"/>
                <a:ext cx="155160" cy="191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3BF12F7-7BF1-4D96-BE02-326181A0A2E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463382" y="7618969"/>
                  <a:ext cx="172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BEFD387-4BC8-41A8-95E9-44530329E189}"/>
                    </a:ext>
                  </a:extLst>
                </p14:cNvPr>
                <p14:cNvContentPartPr/>
                <p14:nvPr/>
              </p14:nvContentPartPr>
              <p14:xfrm>
                <a:off x="8645542" y="7635169"/>
                <a:ext cx="28080" cy="312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BEFD387-4BC8-41A8-95E9-44530329E18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636542" y="7626169"/>
                  <a:ext cx="45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F04EA45-0BD3-4705-8948-C69787F100D8}"/>
                    </a:ext>
                  </a:extLst>
                </p14:cNvPr>
                <p14:cNvContentPartPr/>
                <p14:nvPr/>
              </p14:nvContentPartPr>
              <p14:xfrm>
                <a:off x="8628262" y="7649569"/>
                <a:ext cx="75960" cy="146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F04EA45-0BD3-4705-8948-C69787F100D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619262" y="7640929"/>
                  <a:ext cx="93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2BB1A9-A9C5-471C-9128-267247606367}"/>
                    </a:ext>
                  </a:extLst>
                </p14:cNvPr>
                <p14:cNvContentPartPr/>
                <p14:nvPr/>
              </p14:nvContentPartPr>
              <p14:xfrm>
                <a:off x="8742022" y="7494049"/>
                <a:ext cx="96480" cy="298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2BB1A9-A9C5-471C-9128-26724760636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733022" y="7485049"/>
                  <a:ext cx="114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8BD5D97-0F35-4179-9D6D-A61A57025768}"/>
                    </a:ext>
                  </a:extLst>
                </p14:cNvPr>
                <p14:cNvContentPartPr/>
                <p14:nvPr/>
              </p14:nvContentPartPr>
              <p14:xfrm>
                <a:off x="8855782" y="7564609"/>
                <a:ext cx="1440" cy="24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8BD5D97-0F35-4179-9D6D-A61A5702576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847142" y="7555969"/>
                  <a:ext cx="19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88B5438-1E9D-4C51-AF48-E3D2E098B4F7}"/>
                    </a:ext>
                  </a:extLst>
                </p14:cNvPr>
                <p14:cNvContentPartPr/>
                <p14:nvPr/>
              </p14:nvContentPartPr>
              <p14:xfrm>
                <a:off x="8898982" y="7580809"/>
                <a:ext cx="85320" cy="221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88B5438-1E9D-4C51-AF48-E3D2E098B4F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889982" y="7571809"/>
                  <a:ext cx="102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2A5FEDA-3607-4CAA-8327-E7009F357680}"/>
                    </a:ext>
                  </a:extLst>
                </p14:cNvPr>
                <p14:cNvContentPartPr/>
                <p14:nvPr/>
              </p14:nvContentPartPr>
              <p14:xfrm>
                <a:off x="9005902" y="7648489"/>
                <a:ext cx="119520" cy="155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2A5FEDA-3607-4CAA-8327-E7009F35768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997262" y="7639489"/>
                  <a:ext cx="137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057DA53-52B2-4F8D-834A-08B10637C388}"/>
                    </a:ext>
                  </a:extLst>
                </p14:cNvPr>
                <p14:cNvContentPartPr/>
                <p14:nvPr/>
              </p14:nvContentPartPr>
              <p14:xfrm>
                <a:off x="9170062" y="7479649"/>
                <a:ext cx="305280" cy="362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057DA53-52B2-4F8D-834A-08B10637C38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161062" y="7470649"/>
                  <a:ext cx="3229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9548125-8C86-42DA-93EF-019124A4CAE2}"/>
                    </a:ext>
                  </a:extLst>
                </p14:cNvPr>
                <p14:cNvContentPartPr/>
                <p14:nvPr/>
              </p14:nvContentPartPr>
              <p14:xfrm>
                <a:off x="9440782" y="7577929"/>
                <a:ext cx="83520" cy="5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9548125-8C86-42DA-93EF-019124A4CAE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432142" y="7569289"/>
                  <a:ext cx="101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2505990-BED8-478D-93B3-B554B6C36871}"/>
                    </a:ext>
                  </a:extLst>
                </p14:cNvPr>
                <p14:cNvContentPartPr/>
                <p14:nvPr/>
              </p14:nvContentPartPr>
              <p14:xfrm>
                <a:off x="9692062" y="7576849"/>
                <a:ext cx="538920" cy="241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2505990-BED8-478D-93B3-B554B6C3687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683062" y="7568209"/>
                  <a:ext cx="556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7DF121-53DD-4405-A091-19DCF98186D6}"/>
                    </a:ext>
                  </a:extLst>
                </p14:cNvPr>
                <p14:cNvContentPartPr/>
                <p14:nvPr/>
              </p14:nvContentPartPr>
              <p14:xfrm>
                <a:off x="10050622" y="7349689"/>
                <a:ext cx="131400" cy="228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7DF121-53DD-4405-A091-19DCF98186D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041622" y="7341049"/>
                  <a:ext cx="149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64A203B-4446-499A-B8EC-4BE058719C9C}"/>
                    </a:ext>
                  </a:extLst>
                </p14:cNvPr>
                <p14:cNvContentPartPr/>
                <p14:nvPr/>
              </p14:nvContentPartPr>
              <p14:xfrm>
                <a:off x="10415302" y="7606729"/>
                <a:ext cx="360" cy="1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64A203B-4446-499A-B8EC-4BE058719C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406302" y="7598089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67444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506B4-1FAE-416B-810D-CACBF38E8B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31071" y="1545262"/>
            <a:ext cx="9529857" cy="542936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AFE50E-A0FA-4F14-8241-8B201A91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Upgrade when rollout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E9EAAA-8827-41E1-AE71-12B4763B75E0}"/>
              </a:ext>
            </a:extLst>
          </p:cNvPr>
          <p:cNvGrpSpPr/>
          <p:nvPr/>
        </p:nvGrpSpPr>
        <p:grpSpPr>
          <a:xfrm>
            <a:off x="4098742" y="2153154"/>
            <a:ext cx="2660760" cy="689400"/>
            <a:chOff x="4098742" y="2153154"/>
            <a:chExt cx="2660760" cy="68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BC5ABF-DC2E-4848-8C91-CF1E43978C86}"/>
                    </a:ext>
                  </a:extLst>
                </p14:cNvPr>
                <p14:cNvContentPartPr/>
                <p14:nvPr/>
              </p14:nvContentPartPr>
              <p14:xfrm>
                <a:off x="4098742" y="2271594"/>
                <a:ext cx="202320" cy="570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BC5ABF-DC2E-4848-8C91-CF1E43978C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9742" y="2262954"/>
                  <a:ext cx="21996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79CA222-4E06-442C-8537-81244205A8EF}"/>
                    </a:ext>
                  </a:extLst>
                </p14:cNvPr>
                <p14:cNvContentPartPr/>
                <p14:nvPr/>
              </p14:nvContentPartPr>
              <p14:xfrm>
                <a:off x="4339582" y="2617194"/>
                <a:ext cx="380880" cy="169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79CA222-4E06-442C-8537-81244205A8E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30582" y="2608194"/>
                  <a:ext cx="398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D081BEA-A29A-4E7E-BF76-8B1F08D45D30}"/>
                    </a:ext>
                  </a:extLst>
                </p14:cNvPr>
                <p14:cNvContentPartPr/>
                <p14:nvPr/>
              </p14:nvContentPartPr>
              <p14:xfrm>
                <a:off x="4789222" y="2430714"/>
                <a:ext cx="125280" cy="339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D081BEA-A29A-4E7E-BF76-8B1F08D45D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80582" y="2422074"/>
                  <a:ext cx="1429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F83C9D-345D-43B6-AE0D-E79CCCD17BE6}"/>
                    </a:ext>
                  </a:extLst>
                </p14:cNvPr>
                <p14:cNvContentPartPr/>
                <p14:nvPr/>
              </p14:nvContentPartPr>
              <p14:xfrm>
                <a:off x="4914502" y="2615394"/>
                <a:ext cx="269640" cy="138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F83C9D-345D-43B6-AE0D-E79CCCD17B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05862" y="2606394"/>
                  <a:ext cx="287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684624-DCAA-494C-A500-188E58989DD6}"/>
                    </a:ext>
                  </a:extLst>
                </p14:cNvPr>
                <p14:cNvContentPartPr/>
                <p14:nvPr/>
              </p14:nvContentPartPr>
              <p14:xfrm>
                <a:off x="5440462" y="2481834"/>
                <a:ext cx="34200" cy="321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684624-DCAA-494C-A500-188E58989D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31822" y="2473194"/>
                  <a:ext cx="51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1FC66A5-6276-4E0D-97BC-410D5DCDB857}"/>
                    </a:ext>
                  </a:extLst>
                </p14:cNvPr>
                <p14:cNvContentPartPr/>
                <p14:nvPr/>
              </p14:nvContentPartPr>
              <p14:xfrm>
                <a:off x="5398342" y="2406594"/>
                <a:ext cx="342000" cy="381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1FC66A5-6276-4E0D-97BC-410D5DCDB85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89702" y="2397954"/>
                  <a:ext cx="3596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665AE14-F34E-45EF-BA57-0FEFFBE0970C}"/>
                    </a:ext>
                  </a:extLst>
                </p14:cNvPr>
                <p14:cNvContentPartPr/>
                <p14:nvPr/>
              </p14:nvContentPartPr>
              <p14:xfrm>
                <a:off x="5920702" y="2347914"/>
                <a:ext cx="293400" cy="370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665AE14-F34E-45EF-BA57-0FEFFBE0970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11702" y="2338914"/>
                  <a:ext cx="311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66E7263-B111-4E6F-B5DE-2B1E2E258DDE}"/>
                    </a:ext>
                  </a:extLst>
                </p14:cNvPr>
                <p14:cNvContentPartPr/>
                <p14:nvPr/>
              </p14:nvContentPartPr>
              <p14:xfrm>
                <a:off x="6243262" y="2561754"/>
                <a:ext cx="133560" cy="167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66E7263-B111-4E6F-B5DE-2B1E2E258D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34262" y="2552754"/>
                  <a:ext cx="151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0FB4A7-B875-4A2A-9AE0-678534F10310}"/>
                    </a:ext>
                  </a:extLst>
                </p14:cNvPr>
                <p14:cNvContentPartPr/>
                <p14:nvPr/>
              </p14:nvContentPartPr>
              <p14:xfrm>
                <a:off x="6380422" y="2406954"/>
                <a:ext cx="203760" cy="359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0FB4A7-B875-4A2A-9AE0-678534F103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71782" y="2397954"/>
                  <a:ext cx="221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54236B-97BB-46F7-9E8D-F21740ED84C3}"/>
                    </a:ext>
                  </a:extLst>
                </p14:cNvPr>
                <p14:cNvContentPartPr/>
                <p14:nvPr/>
              </p14:nvContentPartPr>
              <p14:xfrm>
                <a:off x="6484822" y="2153154"/>
                <a:ext cx="80640" cy="64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54236B-97BB-46F7-9E8D-F21740ED84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75822" y="2144154"/>
                  <a:ext cx="9828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85F2E6-B0EA-4594-A0BD-8B18F6C0EE83}"/>
                    </a:ext>
                  </a:extLst>
                </p14:cNvPr>
                <p14:cNvContentPartPr/>
                <p14:nvPr/>
              </p14:nvContentPartPr>
              <p14:xfrm>
                <a:off x="6678502" y="2227314"/>
                <a:ext cx="81000" cy="504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85F2E6-B0EA-4594-A0BD-8B18F6C0EE8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9502" y="2218674"/>
                  <a:ext cx="986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557987-2F34-4A3A-840E-3F394685EDAB}"/>
                    </a:ext>
                  </a:extLst>
                </p14:cNvPr>
                <p14:cNvContentPartPr/>
                <p14:nvPr/>
              </p14:nvContentPartPr>
              <p14:xfrm>
                <a:off x="6231382" y="2568954"/>
                <a:ext cx="108360" cy="167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557987-2F34-4A3A-840E-3F394685EDA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22742" y="2559954"/>
                  <a:ext cx="1260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D9CBE0-8E83-434C-80B2-2A747D515216}"/>
              </a:ext>
            </a:extLst>
          </p:cNvPr>
          <p:cNvGrpSpPr/>
          <p:nvPr/>
        </p:nvGrpSpPr>
        <p:grpSpPr>
          <a:xfrm>
            <a:off x="5688502" y="5720034"/>
            <a:ext cx="733680" cy="1003320"/>
            <a:chOff x="5688502" y="5720034"/>
            <a:chExt cx="733680" cy="100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65A3117-DDB9-4501-8B73-7189CF590DB9}"/>
                    </a:ext>
                  </a:extLst>
                </p14:cNvPr>
                <p14:cNvContentPartPr/>
                <p14:nvPr/>
              </p14:nvContentPartPr>
              <p14:xfrm>
                <a:off x="5688502" y="5833794"/>
                <a:ext cx="54720" cy="775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65A3117-DDB9-4501-8B73-7189CF590DB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79862" y="5824794"/>
                  <a:ext cx="7236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F0DBAD-A045-4B54-9932-66305BC04EE1}"/>
                    </a:ext>
                  </a:extLst>
                </p14:cNvPr>
                <p14:cNvContentPartPr/>
                <p14:nvPr/>
              </p14:nvContentPartPr>
              <p14:xfrm>
                <a:off x="5715142" y="5720034"/>
                <a:ext cx="604800" cy="963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F0DBAD-A045-4B54-9932-66305BC04E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06502" y="5711394"/>
                  <a:ext cx="62244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155347-AC6C-44DE-AD4E-AECF333E305C}"/>
                    </a:ext>
                  </a:extLst>
                </p14:cNvPr>
                <p14:cNvContentPartPr/>
                <p14:nvPr/>
              </p14:nvContentPartPr>
              <p14:xfrm>
                <a:off x="5801182" y="6508794"/>
                <a:ext cx="621000" cy="214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155347-AC6C-44DE-AD4E-AECF333E30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92542" y="6499794"/>
                  <a:ext cx="638640" cy="23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3655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5109D-DE6E-44E2-8364-0CB21D30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rollback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C5ECBC-3922-4A5E-B6E6-31C87CAE0D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BA75B-EC56-4AFB-985B-6CC4084E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80065"/>
            <a:ext cx="8981371" cy="50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0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3315BA-230F-427F-9174-923FBD5099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60ED91-3DA7-4360-942C-BA691246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rollout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33BFE-D1D0-486A-9E20-79FD71A3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1814"/>
            <a:ext cx="10515600" cy="53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5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CD5485-0046-4100-BEF5-9B89494F30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update/upgrade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version, </a:t>
            </a:r>
            <a:r>
              <a:rPr lang="en-US" dirty="0" err="1"/>
              <a:t>cần</a:t>
            </a:r>
            <a:r>
              <a:rPr lang="en-US" dirty="0"/>
              <a:t> them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--record=true</a:t>
            </a:r>
          </a:p>
          <a:p>
            <a:r>
              <a:rPr lang="en-US" dirty="0" err="1"/>
              <a:t>Kubectl</a:t>
            </a:r>
            <a:r>
              <a:rPr lang="en-US" dirty="0"/>
              <a:t> create –f </a:t>
            </a:r>
            <a:r>
              <a:rPr lang="en-US" dirty="0" err="1"/>
              <a:t>deployment.yaml</a:t>
            </a:r>
            <a:r>
              <a:rPr lang="en-US" dirty="0"/>
              <a:t> –record =&gt;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describe deployment </a:t>
            </a:r>
            <a:r>
              <a:rPr lang="en-US" dirty="0" err="1"/>
              <a:t>myapp</a:t>
            </a:r>
            <a:r>
              <a:rPr lang="en-US" dirty="0"/>
              <a:t>-deployment </a:t>
            </a:r>
          </a:p>
          <a:p>
            <a:r>
              <a:rPr lang="en-US" dirty="0" err="1"/>
              <a:t>Kubectl</a:t>
            </a:r>
            <a:r>
              <a:rPr lang="en-US" dirty="0"/>
              <a:t> edit deployment </a:t>
            </a:r>
            <a:r>
              <a:rPr lang="en-US" dirty="0" err="1"/>
              <a:t>myapp</a:t>
            </a:r>
            <a:r>
              <a:rPr lang="en-US" dirty="0"/>
              <a:t>-deployment </a:t>
            </a:r>
            <a:r>
              <a:rPr lang="en-US" dirty="0">
                <a:solidFill>
                  <a:srgbClr val="FF0000"/>
                </a:solidFill>
              </a:rPr>
              <a:t>–record </a:t>
            </a:r>
            <a:r>
              <a:rPr lang="en-US" dirty="0"/>
              <a:t>=&gt;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set image deployment </a:t>
            </a:r>
            <a:r>
              <a:rPr lang="en-US" dirty="0" err="1"/>
              <a:t>myapp</a:t>
            </a:r>
            <a:r>
              <a:rPr lang="en-US" dirty="0"/>
              <a:t>-deployment </a:t>
            </a:r>
            <a:r>
              <a:rPr lang="en-US" dirty="0" err="1"/>
              <a:t>nginx</a:t>
            </a:r>
            <a:r>
              <a:rPr lang="en-US" dirty="0"/>
              <a:t>-app=nginx:1.18-perl </a:t>
            </a:r>
            <a:r>
              <a:rPr lang="en-US" dirty="0">
                <a:solidFill>
                  <a:srgbClr val="FF0000"/>
                </a:solidFill>
              </a:rPr>
              <a:t>–record</a:t>
            </a:r>
          </a:p>
          <a:p>
            <a:r>
              <a:rPr lang="en-US" dirty="0" err="1">
                <a:solidFill>
                  <a:srgbClr val="FF0000"/>
                </a:solidFill>
              </a:rPr>
              <a:t>Nếu</a:t>
            </a:r>
            <a:r>
              <a:rPr lang="en-US" dirty="0">
                <a:solidFill>
                  <a:srgbClr val="FF0000"/>
                </a:solidFill>
              </a:rPr>
              <a:t> rollout </a:t>
            </a:r>
            <a:r>
              <a:rPr lang="en-US" dirty="0" err="1">
                <a:solidFill>
                  <a:srgbClr val="FF0000"/>
                </a:solidFill>
              </a:rPr>
              <a:t>bị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lỗi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thì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chỉ</a:t>
            </a:r>
            <a:r>
              <a:rPr lang="en-US" dirty="0">
                <a:solidFill>
                  <a:srgbClr val="FF0000"/>
                </a:solidFill>
              </a:rPr>
              <a:t> 1 pod </a:t>
            </a:r>
            <a:r>
              <a:rPr lang="en-US" dirty="0" err="1">
                <a:solidFill>
                  <a:srgbClr val="FF0000"/>
                </a:solidFill>
              </a:rPr>
              <a:t>bị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chết</a:t>
            </a:r>
            <a:r>
              <a:rPr lang="en-US" dirty="0">
                <a:solidFill>
                  <a:srgbClr val="FF0000"/>
                </a:solidFill>
              </a:rPr>
              <a:t> (5/6 pods ) </a:t>
            </a:r>
            <a:r>
              <a:rPr lang="en-US" dirty="0" err="1">
                <a:solidFill>
                  <a:srgbClr val="FF0000"/>
                </a:solidFill>
              </a:rPr>
              <a:t>còn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vẫn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hoạt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động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Kubectl</a:t>
            </a:r>
            <a:r>
              <a:rPr lang="en-US" dirty="0">
                <a:solidFill>
                  <a:srgbClr val="FF0000"/>
                </a:solidFill>
              </a:rPr>
              <a:t> rollout undo deployment/my-app (</a:t>
            </a:r>
            <a:r>
              <a:rPr lang="en-US" dirty="0" err="1">
                <a:solidFill>
                  <a:srgbClr val="FF0000"/>
                </a:solidFill>
              </a:rPr>
              <a:t>Trở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về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gần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đây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nhất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E4746-1B83-4423-892F-0BC4B421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 dirty="0" err="1"/>
              <a:t>kubectl</a:t>
            </a:r>
            <a:r>
              <a:rPr lang="en-US" dirty="0"/>
              <a:t> rollout/undo/history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23AC1-1F28-47D4-8BA1-BCF4E2F7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238" y="5181965"/>
            <a:ext cx="3404562" cy="97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49064F-6F68-437E-9101-8CA21DB5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238" y="4156609"/>
            <a:ext cx="3404562" cy="9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6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A52FCE-E5DC-493D-B2D6-2C368816A8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B03EA7-92EF-4AEB-BD91-E544283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in K8S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E5DB1-CEFC-4EC7-AEA1-AF61FEBFF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392"/>
            <a:ext cx="7915275" cy="421957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6D0A22B-09B9-42DA-8858-C51213E8226E}"/>
              </a:ext>
            </a:extLst>
          </p:cNvPr>
          <p:cNvGrpSpPr/>
          <p:nvPr/>
        </p:nvGrpSpPr>
        <p:grpSpPr>
          <a:xfrm>
            <a:off x="7220136" y="2171154"/>
            <a:ext cx="2424960" cy="498240"/>
            <a:chOff x="7220136" y="2171154"/>
            <a:chExt cx="24249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F0A91F-03DA-4D79-AF9E-7BCE3BCFB88B}"/>
                    </a:ext>
                  </a:extLst>
                </p14:cNvPr>
                <p14:cNvContentPartPr/>
                <p14:nvPr/>
              </p14:nvContentPartPr>
              <p14:xfrm>
                <a:off x="7220136" y="2171154"/>
                <a:ext cx="16920" cy="498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F0A91F-03DA-4D79-AF9E-7BCE3BCFB88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11496" y="2162514"/>
                  <a:ext cx="345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98AB568-7B5D-4E0B-989D-5C1A2E3EE3DE}"/>
                    </a:ext>
                  </a:extLst>
                </p14:cNvPr>
                <p14:cNvContentPartPr/>
                <p14:nvPr/>
              </p14:nvContentPartPr>
              <p14:xfrm>
                <a:off x="7237056" y="2194554"/>
                <a:ext cx="149760" cy="283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98AB568-7B5D-4E0B-989D-5C1A2E3EE3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8056" y="2185914"/>
                  <a:ext cx="167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7F3FEFE-E407-465C-855D-BE1CCBBA98E4}"/>
                    </a:ext>
                  </a:extLst>
                </p14:cNvPr>
                <p14:cNvContentPartPr/>
                <p14:nvPr/>
              </p14:nvContentPartPr>
              <p14:xfrm>
                <a:off x="7384656" y="2180514"/>
                <a:ext cx="17640" cy="308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7F3FEFE-E407-465C-855D-BE1CCBBA98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5656" y="2171874"/>
                  <a:ext cx="352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F69F03-B15B-4F8A-AD67-EEB7ED751AE8}"/>
                    </a:ext>
                  </a:extLst>
                </p14:cNvPr>
                <p14:cNvContentPartPr/>
                <p14:nvPr/>
              </p14:nvContentPartPr>
              <p14:xfrm>
                <a:off x="7436136" y="2409474"/>
                <a:ext cx="91440" cy="10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F69F03-B15B-4F8A-AD67-EEB7ED751A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27496" y="2400474"/>
                  <a:ext cx="109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405C86-E6A7-4032-8CCE-D1C9DC67C65A}"/>
                    </a:ext>
                  </a:extLst>
                </p14:cNvPr>
                <p14:cNvContentPartPr/>
                <p14:nvPr/>
              </p14:nvContentPartPr>
              <p14:xfrm>
                <a:off x="7547376" y="2229114"/>
                <a:ext cx="244080" cy="295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405C86-E6A7-4032-8CCE-D1C9DC67C6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38376" y="2220114"/>
                  <a:ext cx="2617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4E672B-6868-4B0D-B649-D77F31D69025}"/>
                    </a:ext>
                  </a:extLst>
                </p14:cNvPr>
                <p14:cNvContentPartPr/>
                <p14:nvPr/>
              </p14:nvContentPartPr>
              <p14:xfrm>
                <a:off x="7844376" y="2291394"/>
                <a:ext cx="104760" cy="377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4E672B-6868-4B0D-B649-D77F31D690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35736" y="2282754"/>
                  <a:ext cx="122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34B537-5B46-45C8-9D7A-1E82C79A46CC}"/>
                    </a:ext>
                  </a:extLst>
                </p14:cNvPr>
                <p14:cNvContentPartPr/>
                <p14:nvPr/>
              </p14:nvContentPartPr>
              <p14:xfrm>
                <a:off x="7998456" y="2348274"/>
                <a:ext cx="56160" cy="109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34B537-5B46-45C8-9D7A-1E82C79A46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89816" y="2339634"/>
                  <a:ext cx="73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EFDD78-FB5A-4ADD-995E-4A4768F10081}"/>
                    </a:ext>
                  </a:extLst>
                </p14:cNvPr>
                <p14:cNvContentPartPr/>
                <p14:nvPr/>
              </p14:nvContentPartPr>
              <p14:xfrm>
                <a:off x="8150376" y="2269074"/>
                <a:ext cx="110520" cy="196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EFDD78-FB5A-4ADD-995E-4A4768F1008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41736" y="2260074"/>
                  <a:ext cx="128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9232F5A-9BDF-4776-B38B-8E86C449EED2}"/>
                    </a:ext>
                  </a:extLst>
                </p14:cNvPr>
                <p14:cNvContentPartPr/>
                <p14:nvPr/>
              </p14:nvContentPartPr>
              <p14:xfrm>
                <a:off x="8288256" y="2185554"/>
                <a:ext cx="18720" cy="260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9232F5A-9BDF-4776-B38B-8E86C449EE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79616" y="2176914"/>
                  <a:ext cx="36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38BEECD-C1C1-4FE6-8D27-3443F69CBC13}"/>
                    </a:ext>
                  </a:extLst>
                </p14:cNvPr>
                <p14:cNvContentPartPr/>
                <p14:nvPr/>
              </p14:nvContentPartPr>
              <p14:xfrm>
                <a:off x="8274936" y="2247834"/>
                <a:ext cx="277920" cy="74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38BEECD-C1C1-4FE6-8D27-3443F69CBC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66296" y="2239194"/>
                  <a:ext cx="295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3131A66-2403-4C80-82C8-77DCD8FB3A73}"/>
                    </a:ext>
                  </a:extLst>
                </p14:cNvPr>
                <p14:cNvContentPartPr/>
                <p14:nvPr/>
              </p14:nvContentPartPr>
              <p14:xfrm>
                <a:off x="8498856" y="2424954"/>
                <a:ext cx="3240" cy="2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3131A66-2403-4C80-82C8-77DCD8FB3A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89856" y="2416314"/>
                  <a:ext cx="20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82D855-DFC9-44AF-BF23-5474CFA67610}"/>
                    </a:ext>
                  </a:extLst>
                </p14:cNvPr>
                <p14:cNvContentPartPr/>
                <p14:nvPr/>
              </p14:nvContentPartPr>
              <p14:xfrm>
                <a:off x="8593176" y="2401194"/>
                <a:ext cx="237960" cy="23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82D855-DFC9-44AF-BF23-5474CFA676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84536" y="2392194"/>
                  <a:ext cx="255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88405C-A71E-4BED-A487-FD4F1CC35E8C}"/>
                    </a:ext>
                  </a:extLst>
                </p14:cNvPr>
                <p14:cNvContentPartPr/>
                <p14:nvPr/>
              </p14:nvContentPartPr>
              <p14:xfrm>
                <a:off x="8480856" y="2326674"/>
                <a:ext cx="201960" cy="205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88405C-A71E-4BED-A487-FD4F1CC35E8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72216" y="2318034"/>
                  <a:ext cx="219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A96933-ED9F-4561-989A-C8B99AAE872A}"/>
                    </a:ext>
                  </a:extLst>
                </p14:cNvPr>
                <p14:cNvContentPartPr/>
                <p14:nvPr/>
              </p14:nvContentPartPr>
              <p14:xfrm>
                <a:off x="8813136" y="2369514"/>
                <a:ext cx="76320" cy="130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A96933-ED9F-4561-989A-C8B99AAE872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04136" y="2360514"/>
                  <a:ext cx="93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CBAA3D-850A-45AE-9EF2-4B9A623D88FB}"/>
                    </a:ext>
                  </a:extLst>
                </p14:cNvPr>
                <p14:cNvContentPartPr/>
                <p14:nvPr/>
              </p14:nvContentPartPr>
              <p14:xfrm>
                <a:off x="9021216" y="2175474"/>
                <a:ext cx="90000" cy="395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CBAA3D-850A-45AE-9EF2-4B9A623D88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12216" y="2166834"/>
                  <a:ext cx="1076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1E7144C-A538-4185-B15C-3E731E5E169E}"/>
                    </a:ext>
                  </a:extLst>
                </p14:cNvPr>
                <p14:cNvContentPartPr/>
                <p14:nvPr/>
              </p14:nvContentPartPr>
              <p14:xfrm>
                <a:off x="9156216" y="2305434"/>
                <a:ext cx="2520" cy="30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E7144C-A538-4185-B15C-3E731E5E169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7216" y="2296794"/>
                  <a:ext cx="20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7B253B-20D1-4CD7-BC38-45DC83B52C1F}"/>
                    </a:ext>
                  </a:extLst>
                </p14:cNvPr>
                <p14:cNvContentPartPr/>
                <p14:nvPr/>
              </p14:nvContentPartPr>
              <p14:xfrm>
                <a:off x="9199056" y="2349354"/>
                <a:ext cx="59040" cy="186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7B253B-20D1-4CD7-BC38-45DC83B52C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190056" y="2340354"/>
                  <a:ext cx="76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6C46095-2413-4134-823D-395F317D447C}"/>
                    </a:ext>
                  </a:extLst>
                </p14:cNvPr>
                <p14:cNvContentPartPr/>
                <p14:nvPr/>
              </p14:nvContentPartPr>
              <p14:xfrm>
                <a:off x="9288696" y="2295714"/>
                <a:ext cx="54360" cy="244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6C46095-2413-4134-823D-395F317D44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80056" y="2286714"/>
                  <a:ext cx="72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41EA0A-4615-44BC-BAF8-228AD9F9A6B1}"/>
                    </a:ext>
                  </a:extLst>
                </p14:cNvPr>
                <p14:cNvContentPartPr/>
                <p14:nvPr/>
              </p14:nvContentPartPr>
              <p14:xfrm>
                <a:off x="9423336" y="2360514"/>
                <a:ext cx="221760" cy="140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41EA0A-4615-44BC-BAF8-228AD9F9A6B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14696" y="2351514"/>
                  <a:ext cx="2394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9A725B-52E8-45A9-B7F1-ECBE8A3367AE}"/>
              </a:ext>
            </a:extLst>
          </p:cNvPr>
          <p:cNvGrpSpPr/>
          <p:nvPr/>
        </p:nvGrpSpPr>
        <p:grpSpPr>
          <a:xfrm>
            <a:off x="9878736" y="2275194"/>
            <a:ext cx="162720" cy="219600"/>
            <a:chOff x="9878736" y="2275194"/>
            <a:chExt cx="16272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23FA5D-2295-4E8F-976E-899928E75224}"/>
                    </a:ext>
                  </a:extLst>
                </p14:cNvPr>
                <p14:cNvContentPartPr/>
                <p14:nvPr/>
              </p14:nvContentPartPr>
              <p14:xfrm>
                <a:off x="9878736" y="2336034"/>
                <a:ext cx="162720" cy="158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123FA5D-2295-4E8F-976E-899928E7522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70096" y="2327034"/>
                  <a:ext cx="180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B98039-A925-4F21-91B8-B3DBB5C2C6A2}"/>
                    </a:ext>
                  </a:extLst>
                </p14:cNvPr>
                <p14:cNvContentPartPr/>
                <p14:nvPr/>
              </p14:nvContentPartPr>
              <p14:xfrm>
                <a:off x="9919056" y="2275194"/>
                <a:ext cx="5400" cy="7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B98039-A925-4F21-91B8-B3DBB5C2C6A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10056" y="2266194"/>
                  <a:ext cx="2304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81302C3-E4BA-42B5-9C2B-038B56F25A49}"/>
                  </a:ext>
                </a:extLst>
              </p14:cNvPr>
              <p14:cNvContentPartPr/>
              <p14:nvPr/>
            </p14:nvContentPartPr>
            <p14:xfrm>
              <a:off x="10329096" y="2366274"/>
              <a:ext cx="19080" cy="305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81302C3-E4BA-42B5-9C2B-038B56F25A4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320456" y="2357274"/>
                <a:ext cx="367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8D4834C-BDE2-421A-AF72-407FEFE31123}"/>
                  </a:ext>
                </a:extLst>
              </p14:cNvPr>
              <p14:cNvContentPartPr/>
              <p14:nvPr/>
            </p14:nvContentPartPr>
            <p14:xfrm>
              <a:off x="10317936" y="2292114"/>
              <a:ext cx="75240" cy="154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8D4834C-BDE2-421A-AF72-407FEFE3112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309296" y="2283474"/>
                <a:ext cx="928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6421000-8F68-4450-A45D-95017DBFC6A2}"/>
                  </a:ext>
                </a:extLst>
              </p14:cNvPr>
              <p14:cNvContentPartPr/>
              <p14:nvPr/>
            </p14:nvContentPartPr>
            <p14:xfrm>
              <a:off x="10420896" y="2368434"/>
              <a:ext cx="35280" cy="90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6421000-8F68-4450-A45D-95017DBFC6A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411896" y="2359434"/>
                <a:ext cx="529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99B608F-69F6-49B7-9F93-17DFA62502CF}"/>
                  </a:ext>
                </a:extLst>
              </p14:cNvPr>
              <p14:cNvContentPartPr/>
              <p14:nvPr/>
            </p14:nvContentPartPr>
            <p14:xfrm>
              <a:off x="10508736" y="2171874"/>
              <a:ext cx="104040" cy="320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99B608F-69F6-49B7-9F93-17DFA62502C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500096" y="2162874"/>
                <a:ext cx="121680" cy="33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337F7FB-B713-460E-B692-6ABF428ABBF4}"/>
              </a:ext>
            </a:extLst>
          </p:cNvPr>
          <p:cNvGrpSpPr/>
          <p:nvPr/>
        </p:nvGrpSpPr>
        <p:grpSpPr>
          <a:xfrm>
            <a:off x="10747056" y="2182314"/>
            <a:ext cx="612000" cy="482760"/>
            <a:chOff x="10747056" y="2182314"/>
            <a:chExt cx="61200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336C9C-E14E-4D50-9418-78981DDAC964}"/>
                    </a:ext>
                  </a:extLst>
                </p14:cNvPr>
                <p14:cNvContentPartPr/>
                <p14:nvPr/>
              </p14:nvContentPartPr>
              <p14:xfrm>
                <a:off x="10747056" y="2364114"/>
                <a:ext cx="123120" cy="300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336C9C-E14E-4D50-9418-78981DDAC9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38416" y="2355114"/>
                  <a:ext cx="140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71DD72-E692-4240-AB63-712C27D580D3}"/>
                    </a:ext>
                  </a:extLst>
                </p14:cNvPr>
                <p14:cNvContentPartPr/>
                <p14:nvPr/>
              </p14:nvContentPartPr>
              <p14:xfrm>
                <a:off x="10823736" y="2431794"/>
                <a:ext cx="119160" cy="134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71DD72-E692-4240-AB63-712C27D580D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815096" y="2422794"/>
                  <a:ext cx="136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8730D7E-FF86-414D-BFF7-63FC1CB3F3B4}"/>
                    </a:ext>
                  </a:extLst>
                </p14:cNvPr>
                <p14:cNvContentPartPr/>
                <p14:nvPr/>
              </p14:nvContentPartPr>
              <p14:xfrm>
                <a:off x="10996896" y="2317674"/>
                <a:ext cx="170280" cy="131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8730D7E-FF86-414D-BFF7-63FC1CB3F3B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988256" y="2309034"/>
                  <a:ext cx="187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71187C-95CC-4277-AD9E-1A4B114A804B}"/>
                    </a:ext>
                  </a:extLst>
                </p14:cNvPr>
                <p14:cNvContentPartPr/>
                <p14:nvPr/>
              </p14:nvContentPartPr>
              <p14:xfrm>
                <a:off x="11177256" y="2182314"/>
                <a:ext cx="181800" cy="250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71187C-95CC-4277-AD9E-1A4B114A804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68256" y="2173674"/>
                  <a:ext cx="19944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D63308-73BD-4C17-9798-10927D6539BB}"/>
              </a:ext>
            </a:extLst>
          </p:cNvPr>
          <p:cNvGrpSpPr/>
          <p:nvPr/>
        </p:nvGrpSpPr>
        <p:grpSpPr>
          <a:xfrm>
            <a:off x="10061616" y="2935794"/>
            <a:ext cx="129960" cy="263880"/>
            <a:chOff x="10061616" y="2935794"/>
            <a:chExt cx="12996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1C4303-A761-4C14-9828-DAD72F050AE0}"/>
                    </a:ext>
                  </a:extLst>
                </p14:cNvPr>
                <p14:cNvContentPartPr/>
                <p14:nvPr/>
              </p14:nvContentPartPr>
              <p14:xfrm>
                <a:off x="10061616" y="2935794"/>
                <a:ext cx="70920" cy="263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1C4303-A761-4C14-9828-DAD72F050AE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52616" y="2926794"/>
                  <a:ext cx="885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29C7EF-564D-47FB-AD18-74AFF0335E8C}"/>
                    </a:ext>
                  </a:extLst>
                </p14:cNvPr>
                <p14:cNvContentPartPr/>
                <p14:nvPr/>
              </p14:nvContentPartPr>
              <p14:xfrm>
                <a:off x="10074936" y="3024354"/>
                <a:ext cx="116640" cy="139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29C7EF-564D-47FB-AD18-74AFF0335E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065936" y="3015714"/>
                  <a:ext cx="1342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9BB0ED-D698-42C1-B2C5-1C566DCC8FF0}"/>
              </a:ext>
            </a:extLst>
          </p:cNvPr>
          <p:cNvGrpSpPr/>
          <p:nvPr/>
        </p:nvGrpSpPr>
        <p:grpSpPr>
          <a:xfrm>
            <a:off x="10403976" y="2903034"/>
            <a:ext cx="449640" cy="532440"/>
            <a:chOff x="10403976" y="2903034"/>
            <a:chExt cx="449640" cy="53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3B3590-34F3-4984-BE4D-F8BB29E8AF5F}"/>
                    </a:ext>
                  </a:extLst>
                </p14:cNvPr>
                <p14:cNvContentPartPr/>
                <p14:nvPr/>
              </p14:nvContentPartPr>
              <p14:xfrm>
                <a:off x="10403976" y="3005634"/>
                <a:ext cx="56880" cy="429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3B3590-34F3-4984-BE4D-F8BB29E8AF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395336" y="2996634"/>
                  <a:ext cx="745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0B7FA35-CEAC-462D-97B2-DDECA0DA5F6D}"/>
                    </a:ext>
                  </a:extLst>
                </p14:cNvPr>
                <p14:cNvContentPartPr/>
                <p14:nvPr/>
              </p14:nvContentPartPr>
              <p14:xfrm>
                <a:off x="10452936" y="2987994"/>
                <a:ext cx="133200" cy="148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0B7FA35-CEAC-462D-97B2-DDECA0DA5F6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44296" y="2978994"/>
                  <a:ext cx="150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E743A4-B254-4596-8AFF-768341C8A76F}"/>
                    </a:ext>
                  </a:extLst>
                </p14:cNvPr>
                <p14:cNvContentPartPr/>
                <p14:nvPr/>
              </p14:nvContentPartPr>
              <p14:xfrm>
                <a:off x="10635096" y="2980794"/>
                <a:ext cx="39600" cy="116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E743A4-B254-4596-8AFF-768341C8A76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26456" y="2971794"/>
                  <a:ext cx="57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B31648-1086-4517-8310-787B6D3337F6}"/>
                    </a:ext>
                  </a:extLst>
                </p14:cNvPr>
                <p14:cNvContentPartPr/>
                <p14:nvPr/>
              </p14:nvContentPartPr>
              <p14:xfrm>
                <a:off x="10727976" y="2903034"/>
                <a:ext cx="95760" cy="218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B31648-1086-4517-8310-787B6D3337F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718976" y="2894034"/>
                  <a:ext cx="113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792614A-CC31-417A-95C2-91B2C5509C64}"/>
                    </a:ext>
                  </a:extLst>
                </p14:cNvPr>
                <p14:cNvContentPartPr/>
                <p14:nvPr/>
              </p14:nvContentPartPr>
              <p14:xfrm>
                <a:off x="10771536" y="2944074"/>
                <a:ext cx="82080" cy="38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792614A-CC31-417A-95C2-91B2C5509C6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762896" y="2935074"/>
                  <a:ext cx="9972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FBD9369-7CC6-4936-9980-44B2D4E0E2C1}"/>
              </a:ext>
            </a:extLst>
          </p:cNvPr>
          <p:cNvGrpSpPr/>
          <p:nvPr/>
        </p:nvGrpSpPr>
        <p:grpSpPr>
          <a:xfrm>
            <a:off x="8896296" y="2915634"/>
            <a:ext cx="952200" cy="1071360"/>
            <a:chOff x="8896296" y="2915634"/>
            <a:chExt cx="952200" cy="10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D26289D-2C91-4DB1-8A40-1D298CC6621D}"/>
                    </a:ext>
                  </a:extLst>
                </p14:cNvPr>
                <p14:cNvContentPartPr/>
                <p14:nvPr/>
              </p14:nvContentPartPr>
              <p14:xfrm>
                <a:off x="8896296" y="3061434"/>
                <a:ext cx="222120" cy="469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D26289D-2C91-4DB1-8A40-1D298CC6621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87656" y="3052794"/>
                  <a:ext cx="2397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E4A22FB-C0FD-4DD4-970C-0C1A192471E7}"/>
                    </a:ext>
                  </a:extLst>
                </p14:cNvPr>
                <p14:cNvContentPartPr/>
                <p14:nvPr/>
              </p14:nvContentPartPr>
              <p14:xfrm>
                <a:off x="9194736" y="3103554"/>
                <a:ext cx="51120" cy="109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E4A22FB-C0FD-4DD4-970C-0C1A192471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85736" y="3094914"/>
                  <a:ext cx="68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12D5AD-1E42-4549-AB35-234215F52412}"/>
                    </a:ext>
                  </a:extLst>
                </p14:cNvPr>
                <p14:cNvContentPartPr/>
                <p14:nvPr/>
              </p14:nvContentPartPr>
              <p14:xfrm>
                <a:off x="9339096" y="3008874"/>
                <a:ext cx="143280" cy="207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12D5AD-1E42-4549-AB35-234215F5241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30456" y="3000234"/>
                  <a:ext cx="160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176C178-9951-4B23-A1D4-A571FB16ADA9}"/>
                    </a:ext>
                  </a:extLst>
                </p14:cNvPr>
                <p14:cNvContentPartPr/>
                <p14:nvPr/>
              </p14:nvContentPartPr>
              <p14:xfrm>
                <a:off x="9531336" y="3085194"/>
                <a:ext cx="55440" cy="115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176C178-9951-4B23-A1D4-A571FB16ADA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22696" y="3076194"/>
                  <a:ext cx="73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6BDE0AC-99BD-4807-BA04-D573D2416566}"/>
                    </a:ext>
                  </a:extLst>
                </p14:cNvPr>
                <p14:cNvContentPartPr/>
                <p14:nvPr/>
              </p14:nvContentPartPr>
              <p14:xfrm>
                <a:off x="9593616" y="3096714"/>
                <a:ext cx="85680" cy="114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6BDE0AC-99BD-4807-BA04-D573D241656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84616" y="3087714"/>
                  <a:ext cx="103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9F3AA9-07EB-4936-9ECF-82BA1AC8ECA3}"/>
                    </a:ext>
                  </a:extLst>
                </p14:cNvPr>
                <p14:cNvContentPartPr/>
                <p14:nvPr/>
              </p14:nvContentPartPr>
              <p14:xfrm>
                <a:off x="9728616" y="2915634"/>
                <a:ext cx="119880" cy="331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9F3AA9-07EB-4936-9ECF-82BA1AC8EC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719616" y="2906634"/>
                  <a:ext cx="137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167EA6-F6D2-448F-8F79-8BC628600760}"/>
                    </a:ext>
                  </a:extLst>
                </p14:cNvPr>
                <p14:cNvContentPartPr/>
                <p14:nvPr/>
              </p14:nvContentPartPr>
              <p14:xfrm>
                <a:off x="9183216" y="3617274"/>
                <a:ext cx="132840" cy="369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167EA6-F6D2-448F-8F79-8BC62860076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174216" y="3608274"/>
                  <a:ext cx="1504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C1A393-F7A6-4E0D-9306-8393779D0CB4}"/>
                    </a:ext>
                  </a:extLst>
                </p14:cNvPr>
                <p14:cNvContentPartPr/>
                <p14:nvPr/>
              </p14:nvContentPartPr>
              <p14:xfrm>
                <a:off x="9247656" y="3725274"/>
                <a:ext cx="221400" cy="221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C1A393-F7A6-4E0D-9306-8393779D0CB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39016" y="3716274"/>
                  <a:ext cx="2390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FB18B7-2AEF-4C3D-8E4D-00397D69EC99}"/>
              </a:ext>
            </a:extLst>
          </p:cNvPr>
          <p:cNvGrpSpPr/>
          <p:nvPr/>
        </p:nvGrpSpPr>
        <p:grpSpPr>
          <a:xfrm>
            <a:off x="9744456" y="3396954"/>
            <a:ext cx="380520" cy="560160"/>
            <a:chOff x="9744456" y="3396954"/>
            <a:chExt cx="38052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6D38363-60FC-4E90-862C-194DF6AF7BE2}"/>
                    </a:ext>
                  </a:extLst>
                </p14:cNvPr>
                <p14:cNvContentPartPr/>
                <p14:nvPr/>
              </p14:nvContentPartPr>
              <p14:xfrm>
                <a:off x="9748056" y="3664074"/>
                <a:ext cx="42120" cy="293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6D38363-60FC-4E90-862C-194DF6AF7BE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739056" y="3655434"/>
                  <a:ext cx="59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74C4152-2CBF-451E-A8C3-E00AC99835D8}"/>
                    </a:ext>
                  </a:extLst>
                </p14:cNvPr>
                <p14:cNvContentPartPr/>
                <p14:nvPr/>
              </p14:nvContentPartPr>
              <p14:xfrm>
                <a:off x="9744456" y="3608994"/>
                <a:ext cx="122760" cy="92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74C4152-2CBF-451E-A8C3-E00AC99835D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735816" y="3599994"/>
                  <a:ext cx="140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4CB4501-3EB1-4F5F-ADBF-CAD6D5E80731}"/>
                    </a:ext>
                  </a:extLst>
                </p14:cNvPr>
                <p14:cNvContentPartPr/>
                <p14:nvPr/>
              </p14:nvContentPartPr>
              <p14:xfrm>
                <a:off x="9899256" y="3583074"/>
                <a:ext cx="37440" cy="144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4CB4501-3EB1-4F5F-ADBF-CAD6D5E8073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890616" y="3574074"/>
                  <a:ext cx="55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D8B729C-F3F6-4489-BA56-F340F3F86D0C}"/>
                    </a:ext>
                  </a:extLst>
                </p14:cNvPr>
                <p14:cNvContentPartPr/>
                <p14:nvPr/>
              </p14:nvContentPartPr>
              <p14:xfrm>
                <a:off x="9987456" y="3396954"/>
                <a:ext cx="137520" cy="312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D8B729C-F3F6-4489-BA56-F340F3F86D0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978456" y="3387954"/>
                  <a:ext cx="155160" cy="33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023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5954AA-CB26-4081-911E-E3006D81AC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43EB8-FA52-410A-B8B1-F24432D50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2AEE55-FC8D-49ED-A6F0-00385EA7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66768A-951E-4390-ABD5-2F42838F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4" y="491241"/>
            <a:ext cx="8859864" cy="36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31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DCAB2-CF33-4E51-AB59-8C752F90D5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3DA3F7-8742-4DB7-940D-9CA0449F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454BF-B8E5-4FE4-A33E-42477E52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1" y="2039392"/>
            <a:ext cx="86391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98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556A00-3493-4FD7-9C5D-760286B4A6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9CE29E-F660-4AB3-A04B-7D8F23C2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Nodeport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48B10-BB01-4891-AE79-23D849BB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392"/>
            <a:ext cx="93059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26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7B54EF-C191-4636-B0D2-AE23D3EE71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DE9A1C-1AC7-4C5F-9A9D-01A6D45A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in </a:t>
            </a:r>
            <a:r>
              <a:rPr lang="en-US" dirty="0" err="1"/>
              <a:t>Nodeports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30C505-A09C-42A5-808C-F5B45154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9873"/>
            <a:ext cx="9277350" cy="4324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B9D1810-0A20-4637-8793-586525D32105}"/>
                  </a:ext>
                </a:extLst>
              </p14:cNvPr>
              <p14:cNvContentPartPr/>
              <p14:nvPr/>
            </p14:nvContentPartPr>
            <p14:xfrm>
              <a:off x="1554816" y="5172834"/>
              <a:ext cx="93960" cy="764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B9D1810-0A20-4637-8793-586525D321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5816" y="5163834"/>
                <a:ext cx="111600" cy="78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7BB6EFF-4FE1-4C22-AC30-9035D05EB789}"/>
              </a:ext>
            </a:extLst>
          </p:cNvPr>
          <p:cNvGrpSpPr/>
          <p:nvPr/>
        </p:nvGrpSpPr>
        <p:grpSpPr>
          <a:xfrm>
            <a:off x="1545816" y="5189394"/>
            <a:ext cx="2372760" cy="948960"/>
            <a:chOff x="1545816" y="5189394"/>
            <a:chExt cx="2372760" cy="94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18E277-0668-4153-AEF3-A2F0E6E7A47A}"/>
                    </a:ext>
                  </a:extLst>
                </p14:cNvPr>
                <p14:cNvContentPartPr/>
                <p14:nvPr/>
              </p14:nvContentPartPr>
              <p14:xfrm>
                <a:off x="1545816" y="5219274"/>
                <a:ext cx="2275200" cy="624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18E277-0668-4153-AEF3-A2F0E6E7A4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6816" y="5210634"/>
                  <a:ext cx="229284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A9D948A-5993-47C4-8498-D85711E09D8B}"/>
                    </a:ext>
                  </a:extLst>
                </p14:cNvPr>
                <p14:cNvContentPartPr/>
                <p14:nvPr/>
              </p14:nvContentPartPr>
              <p14:xfrm>
                <a:off x="1681896" y="5310714"/>
                <a:ext cx="2198520" cy="827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A9D948A-5993-47C4-8498-D85711E09D8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2896" y="5301714"/>
                  <a:ext cx="221616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0BC9E2-C03F-4FFD-B420-ABB90B932F46}"/>
                    </a:ext>
                  </a:extLst>
                </p14:cNvPr>
                <p14:cNvContentPartPr/>
                <p14:nvPr/>
              </p14:nvContentPartPr>
              <p14:xfrm>
                <a:off x="1589016" y="5189394"/>
                <a:ext cx="2329560" cy="721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0BC9E2-C03F-4FFD-B420-ABB90B932F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80376" y="5180754"/>
                  <a:ext cx="234720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AA240B-1007-433D-9F6A-EC9A13327A19}"/>
                    </a:ext>
                  </a:extLst>
                </p14:cNvPr>
                <p14:cNvContentPartPr/>
                <p14:nvPr/>
              </p14:nvContentPartPr>
              <p14:xfrm>
                <a:off x="1661736" y="5261034"/>
                <a:ext cx="1834200" cy="871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AA240B-1007-433D-9F6A-EC9A13327A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52736" y="5252394"/>
                  <a:ext cx="1851840" cy="88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1560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D958B1-4D60-4DF2-A3F0-5F51637E64E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7337" y="158465"/>
            <a:ext cx="5651292" cy="327053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5D3715D-7EEA-44B2-B11E-3C6E3A27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128" y="374936"/>
            <a:ext cx="10515600" cy="700115"/>
          </a:xfrm>
        </p:spPr>
        <p:txBody>
          <a:bodyPr/>
          <a:lstStyle/>
          <a:p>
            <a:r>
              <a:rPr lang="en-US" dirty="0" err="1"/>
              <a:t>ClusterIP</a:t>
            </a:r>
            <a:r>
              <a:rPr lang="en-US" dirty="0"/>
              <a:t>(mode default)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D947F-2398-4B8F-90BC-8FF103817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353" y="3142078"/>
            <a:ext cx="6340215" cy="29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6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D3715D-7EEA-44B2-B11E-3C6E3A27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128" y="374936"/>
            <a:ext cx="10515600" cy="700115"/>
          </a:xfrm>
        </p:spPr>
        <p:txBody>
          <a:bodyPr/>
          <a:lstStyle/>
          <a:p>
            <a:r>
              <a:rPr lang="en-US" dirty="0" err="1"/>
              <a:t>ClusterIP</a:t>
            </a:r>
            <a:r>
              <a:rPr lang="en-US" dirty="0"/>
              <a:t>(mode default)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A62090-0E8D-4D88-8834-01D2DF46F1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https://www.youtube.com/watch?v=RQbc_Yjb9ls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E7BC00-5680-4751-93FC-BF2AE40B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31" y="2444126"/>
            <a:ext cx="7817058" cy="392196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4D93E48-9E00-4D6F-BFFE-36CACC5B85DB}"/>
              </a:ext>
            </a:extLst>
          </p:cNvPr>
          <p:cNvGrpSpPr/>
          <p:nvPr/>
        </p:nvGrpSpPr>
        <p:grpSpPr>
          <a:xfrm>
            <a:off x="6215016" y="1365474"/>
            <a:ext cx="2234160" cy="653400"/>
            <a:chOff x="6215016" y="1365474"/>
            <a:chExt cx="223416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A4D871-429C-4C16-A230-0147DE9CC741}"/>
                    </a:ext>
                  </a:extLst>
                </p14:cNvPr>
                <p14:cNvContentPartPr/>
                <p14:nvPr/>
              </p14:nvContentPartPr>
              <p14:xfrm>
                <a:off x="6215016" y="1546914"/>
                <a:ext cx="178560" cy="284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A4D871-429C-4C16-A230-0147DE9CC74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06376" y="1538274"/>
                  <a:ext cx="196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8568D4-D325-4E98-B438-D8DB6AD38789}"/>
                    </a:ext>
                  </a:extLst>
                </p14:cNvPr>
                <p14:cNvContentPartPr/>
                <p14:nvPr/>
              </p14:nvContentPartPr>
              <p14:xfrm>
                <a:off x="6456576" y="1398234"/>
                <a:ext cx="436680" cy="620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8568D4-D325-4E98-B438-D8DB6AD387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7576" y="1389234"/>
                  <a:ext cx="45432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DC9DC6-770C-4762-903C-248F1654659F}"/>
                    </a:ext>
                  </a:extLst>
                </p14:cNvPr>
                <p14:cNvContentPartPr/>
                <p14:nvPr/>
              </p14:nvContentPartPr>
              <p14:xfrm>
                <a:off x="7032936" y="1628634"/>
                <a:ext cx="144720" cy="165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DC9DC6-770C-4762-903C-248F165465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24296" y="1619634"/>
                  <a:ext cx="162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F765E1-4A2C-4C92-A91B-1ECAA8DBAE44}"/>
                    </a:ext>
                  </a:extLst>
                </p14:cNvPr>
                <p14:cNvContentPartPr/>
                <p14:nvPr/>
              </p14:nvContentPartPr>
              <p14:xfrm>
                <a:off x="7277376" y="1593354"/>
                <a:ext cx="113760" cy="171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F765E1-4A2C-4C92-A91B-1ECAA8DBAE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68736" y="1584354"/>
                  <a:ext cx="131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164FC6-43F8-4E7E-BFE9-B96057D37D86}"/>
                    </a:ext>
                  </a:extLst>
                </p14:cNvPr>
                <p14:cNvContentPartPr/>
                <p14:nvPr/>
              </p14:nvContentPartPr>
              <p14:xfrm>
                <a:off x="7378176" y="1625034"/>
                <a:ext cx="278280" cy="150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164FC6-43F8-4E7E-BFE9-B96057D37D8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69536" y="1616394"/>
                  <a:ext cx="295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E126BAA-146B-4024-84FB-66E0B38F8867}"/>
                    </a:ext>
                  </a:extLst>
                </p14:cNvPr>
                <p14:cNvContentPartPr/>
                <p14:nvPr/>
              </p14:nvContentPartPr>
              <p14:xfrm>
                <a:off x="7656096" y="1558794"/>
                <a:ext cx="1080" cy="4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E126BAA-146B-4024-84FB-66E0B38F88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47096" y="1550154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0095E3-FF8B-4057-8FC5-8984CA866CA4}"/>
                    </a:ext>
                  </a:extLst>
                </p14:cNvPr>
                <p14:cNvContentPartPr/>
                <p14:nvPr/>
              </p14:nvContentPartPr>
              <p14:xfrm>
                <a:off x="7742496" y="1441434"/>
                <a:ext cx="63360" cy="321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0095E3-FF8B-4057-8FC5-8984CA866CA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33856" y="1432794"/>
                  <a:ext cx="81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0D7ACB-EA72-4F90-9C68-1B36B1E46B4C}"/>
                    </a:ext>
                  </a:extLst>
                </p14:cNvPr>
                <p14:cNvContentPartPr/>
                <p14:nvPr/>
              </p14:nvContentPartPr>
              <p14:xfrm>
                <a:off x="7819536" y="1582554"/>
                <a:ext cx="151560" cy="183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0D7ACB-EA72-4F90-9C68-1B36B1E46B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10536" y="1573554"/>
                  <a:ext cx="169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D327BF-E020-4A98-B3CD-F86715331159}"/>
                    </a:ext>
                  </a:extLst>
                </p14:cNvPr>
                <p14:cNvContentPartPr/>
                <p14:nvPr/>
              </p14:nvContentPartPr>
              <p14:xfrm>
                <a:off x="8015736" y="1437474"/>
                <a:ext cx="183960" cy="313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D327BF-E020-4A98-B3CD-F8671533115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07096" y="1428474"/>
                  <a:ext cx="2016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54C51ED-EF64-4B21-8E7E-7D9C0AC78AE6}"/>
                    </a:ext>
                  </a:extLst>
                </p14:cNvPr>
                <p14:cNvContentPartPr/>
                <p14:nvPr/>
              </p14:nvContentPartPr>
              <p14:xfrm>
                <a:off x="8205096" y="1365474"/>
                <a:ext cx="244080" cy="414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54C51ED-EF64-4B21-8E7E-7D9C0AC78A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96456" y="1356474"/>
                  <a:ext cx="26172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427A10A-069C-4445-A7AB-28D706CA79FB}"/>
              </a:ext>
            </a:extLst>
          </p:cNvPr>
          <p:cNvGrpSpPr/>
          <p:nvPr/>
        </p:nvGrpSpPr>
        <p:grpSpPr>
          <a:xfrm>
            <a:off x="8809176" y="1501914"/>
            <a:ext cx="379080" cy="241200"/>
            <a:chOff x="8809176" y="1501914"/>
            <a:chExt cx="37908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490FB6C-4BDF-46BD-8D3A-722F91E04BB1}"/>
                    </a:ext>
                  </a:extLst>
                </p14:cNvPr>
                <p14:cNvContentPartPr/>
                <p14:nvPr/>
              </p14:nvContentPartPr>
              <p14:xfrm>
                <a:off x="8809176" y="1523874"/>
                <a:ext cx="142200" cy="219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490FB6C-4BDF-46BD-8D3A-722F91E04B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00536" y="1514874"/>
                  <a:ext cx="159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367BB40-47CB-4CBE-9A6D-27982046A4E1}"/>
                    </a:ext>
                  </a:extLst>
                </p14:cNvPr>
                <p14:cNvContentPartPr/>
                <p14:nvPr/>
              </p14:nvContentPartPr>
              <p14:xfrm>
                <a:off x="9039216" y="1501914"/>
                <a:ext cx="149040" cy="215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67BB40-47CB-4CBE-9A6D-27982046A4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0216" y="1492914"/>
                  <a:ext cx="1666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3097AF2-46D6-4F78-AD33-A60E9B98D41E}"/>
              </a:ext>
            </a:extLst>
          </p:cNvPr>
          <p:cNvGrpSpPr/>
          <p:nvPr/>
        </p:nvGrpSpPr>
        <p:grpSpPr>
          <a:xfrm>
            <a:off x="9495336" y="1248474"/>
            <a:ext cx="1236960" cy="507240"/>
            <a:chOff x="9495336" y="1248474"/>
            <a:chExt cx="123696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B99595C-68A7-45CC-A54E-DF2D6B094516}"/>
                    </a:ext>
                  </a:extLst>
                </p14:cNvPr>
                <p14:cNvContentPartPr/>
                <p14:nvPr/>
              </p14:nvContentPartPr>
              <p14:xfrm>
                <a:off x="9551496" y="1513074"/>
                <a:ext cx="31320" cy="200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B99595C-68A7-45CC-A54E-DF2D6B09451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542496" y="1504074"/>
                  <a:ext cx="48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4B287A-A963-435E-9196-2738AEB467FF}"/>
                    </a:ext>
                  </a:extLst>
                </p14:cNvPr>
                <p14:cNvContentPartPr/>
                <p14:nvPr/>
              </p14:nvContentPartPr>
              <p14:xfrm>
                <a:off x="9638616" y="1507314"/>
                <a:ext cx="124920" cy="192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4B287A-A963-435E-9196-2738AEB467F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29616" y="1498314"/>
                  <a:ext cx="142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F39E1C-A577-47D7-AB99-0CDCFB6C7858}"/>
                    </a:ext>
                  </a:extLst>
                </p14:cNvPr>
                <p14:cNvContentPartPr/>
                <p14:nvPr/>
              </p14:nvContentPartPr>
              <p14:xfrm>
                <a:off x="9799176" y="1395714"/>
                <a:ext cx="82080" cy="360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F39E1C-A577-47D7-AB99-0CDCFB6C78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90176" y="1386714"/>
                  <a:ext cx="997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C599AAC-00DB-417D-82C2-F6A40F8B9F99}"/>
                    </a:ext>
                  </a:extLst>
                </p14:cNvPr>
                <p14:cNvContentPartPr/>
                <p14:nvPr/>
              </p14:nvContentPartPr>
              <p14:xfrm>
                <a:off x="9782256" y="1493994"/>
                <a:ext cx="241920" cy="187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C599AAC-00DB-417D-82C2-F6A40F8B9F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73616" y="1484994"/>
                  <a:ext cx="259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2BE682E-7DB2-462F-9EC6-6948390D4D43}"/>
                    </a:ext>
                  </a:extLst>
                </p14:cNvPr>
                <p14:cNvContentPartPr/>
                <p14:nvPr/>
              </p14:nvContentPartPr>
              <p14:xfrm>
                <a:off x="10041096" y="1446834"/>
                <a:ext cx="128520" cy="205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2BE682E-7DB2-462F-9EC6-6948390D4D4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032096" y="1437834"/>
                  <a:ext cx="146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08AB7EE-2590-4244-9953-C05F3AD83F4C}"/>
                    </a:ext>
                  </a:extLst>
                </p14:cNvPr>
                <p14:cNvContentPartPr/>
                <p14:nvPr/>
              </p14:nvContentPartPr>
              <p14:xfrm>
                <a:off x="10220736" y="1466274"/>
                <a:ext cx="185400" cy="178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08AB7EE-2590-4244-9953-C05F3AD83F4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11736" y="1457274"/>
                  <a:ext cx="203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78D694-D39F-4B55-A63A-5CA78E921864}"/>
                    </a:ext>
                  </a:extLst>
                </p14:cNvPr>
                <p14:cNvContentPartPr/>
                <p14:nvPr/>
              </p14:nvContentPartPr>
              <p14:xfrm>
                <a:off x="10408296" y="1248474"/>
                <a:ext cx="324000" cy="420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78D694-D39F-4B55-A63A-5CA78E9218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99296" y="1239834"/>
                  <a:ext cx="3416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7BBAFB-C7CF-4F4F-B30A-DAAACD2160B5}"/>
                    </a:ext>
                  </a:extLst>
                </p14:cNvPr>
                <p14:cNvContentPartPr/>
                <p14:nvPr/>
              </p14:nvContentPartPr>
              <p14:xfrm>
                <a:off x="9495336" y="1462314"/>
                <a:ext cx="14400" cy="2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7BBAFB-C7CF-4F4F-B30A-DAAACD2160B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6696" y="1453314"/>
                  <a:ext cx="320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DC8F124-25AB-4466-85C2-ED04064263FE}"/>
              </a:ext>
            </a:extLst>
          </p:cNvPr>
          <p:cNvGrpSpPr/>
          <p:nvPr/>
        </p:nvGrpSpPr>
        <p:grpSpPr>
          <a:xfrm>
            <a:off x="9451416" y="1945434"/>
            <a:ext cx="928080" cy="449280"/>
            <a:chOff x="9451416" y="1945434"/>
            <a:chExt cx="92808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4009D1D-20F9-4482-89CD-47A460A38405}"/>
                    </a:ext>
                  </a:extLst>
                </p14:cNvPr>
                <p14:cNvContentPartPr/>
                <p14:nvPr/>
              </p14:nvContentPartPr>
              <p14:xfrm>
                <a:off x="9451416" y="1945434"/>
                <a:ext cx="540000" cy="449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4009D1D-20F9-4482-89CD-47A460A3840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42416" y="1936794"/>
                  <a:ext cx="5576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515D30-933E-46E3-A502-53B498AFF99E}"/>
                    </a:ext>
                  </a:extLst>
                </p14:cNvPr>
                <p14:cNvContentPartPr/>
                <p14:nvPr/>
              </p14:nvContentPartPr>
              <p14:xfrm>
                <a:off x="10032096" y="1974234"/>
                <a:ext cx="347400" cy="26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515D30-933E-46E3-A502-53B498AFF99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23096" y="1965234"/>
                  <a:ext cx="365040" cy="285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288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094B96-102D-4B3F-9064-1D665743982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683042"/>
            <a:ext cx="6103910" cy="309674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9CE29E-F660-4AB3-A04B-7D8F23C2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18" y="124735"/>
            <a:ext cx="10515600" cy="700115"/>
          </a:xfrm>
        </p:spPr>
        <p:txBody>
          <a:bodyPr/>
          <a:lstStyle/>
          <a:p>
            <a:r>
              <a:rPr lang="en-US" dirty="0"/>
              <a:t>Load Balancer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90E6C-5208-4B47-AF39-9D8C17E66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28" y="3350518"/>
            <a:ext cx="6038928" cy="32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88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73D66-0A2A-4690-8DD0-68E4CA4E865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732640"/>
            <a:ext cx="7435983" cy="4114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6233CE-EA2D-4F75-8F45-6599D6CC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</a:t>
            </a:r>
            <a:r>
              <a:rPr lang="en-US" dirty="0" err="1"/>
              <a:t>LoadBalancer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39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03049-68C6-4187-96E1-10CE0B4842E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34829" y="2108200"/>
            <a:ext cx="7263955" cy="4114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828B24-FB3E-4FE2-8C5D-39FE4C5F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88702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7978CE-55C9-4F79-BAE9-5652019A37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BD3477-3718-48B5-BB31-57532235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87633-8BC9-4888-B494-E191227D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81" y="1908019"/>
            <a:ext cx="9496425" cy="43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6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FAED2B-7B20-41C8-81C9-C839909E63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1BE5C-4602-4F78-81AE-B51EB8AF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deploy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3FE09-F7A1-4B0D-A36B-2C427549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03808"/>
            <a:ext cx="3500505" cy="1959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71869-D3C8-485A-8406-91C848E8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16" y="118868"/>
            <a:ext cx="3500505" cy="2169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9C366-3C3A-4ABC-9152-C7646CED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83" y="3058593"/>
            <a:ext cx="3489476" cy="2169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2AE54-DE72-4057-AB17-398F20380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732" y="3265681"/>
            <a:ext cx="3574842" cy="2243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514062-5E75-4085-9165-FFEEBD66C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407" y="5631352"/>
            <a:ext cx="3536650" cy="1754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3F9093-B152-460E-BD0A-F0F319EC22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6751" y="3556647"/>
            <a:ext cx="2625386" cy="1978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7F53E0-6969-4763-AE0A-FD7458B9F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6763" y="3765540"/>
            <a:ext cx="3305175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A01CED-654A-4FF7-9F7F-53B6522297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8500" y="1143618"/>
            <a:ext cx="1996040" cy="15197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ACDE4-6774-461D-BA99-FC5E40F4E2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6489" y="703808"/>
            <a:ext cx="2484170" cy="20358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ABD29E8-950C-43D8-A79F-19A19EB7A682}"/>
                  </a:ext>
                </a:extLst>
              </p14:cNvPr>
              <p14:cNvContentPartPr/>
              <p14:nvPr/>
            </p14:nvContentPartPr>
            <p14:xfrm>
              <a:off x="11406748" y="1365970"/>
              <a:ext cx="373320" cy="146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ABD29E8-950C-43D8-A79F-19A19EB7A6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98108" y="1356970"/>
                <a:ext cx="39096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51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4C4C7-1A1D-41A4-9F18-7F649E49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0EAA2-4E5F-4D36-811B-2F2A4EB4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444148"/>
            <a:ext cx="6964136" cy="3065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E318CA-AC7F-4E7D-81E4-091F3D6C5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536" y="238001"/>
            <a:ext cx="4461212" cy="27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67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18DB1-62FE-4F8B-A684-EC632B9598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create –f voting-app-</a:t>
            </a:r>
            <a:r>
              <a:rPr lang="en-US" dirty="0" err="1"/>
              <a:t>pod.yaml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create –f voting-app-</a:t>
            </a:r>
            <a:r>
              <a:rPr lang="en-US" dirty="0" err="1"/>
              <a:t>service.yaml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55438F-8736-4158-B3EA-82A2CBAC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1E07F-1060-48CA-8452-E3EBD7765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220" y="2062551"/>
            <a:ext cx="5550186" cy="1098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7312C-3007-4342-814A-CF293CE1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220" y="3180550"/>
            <a:ext cx="5757744" cy="3520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7FEA0C-D3B7-491B-A400-175F94A1504E}"/>
                  </a:ext>
                </a:extLst>
              </p14:cNvPr>
              <p14:cNvContentPartPr/>
              <p14:nvPr/>
            </p14:nvContentPartPr>
            <p14:xfrm>
              <a:off x="6724151" y="3436554"/>
              <a:ext cx="37440" cy="39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7FEA0C-D3B7-491B-A400-175F94A150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5511" y="3427554"/>
                <a:ext cx="55080" cy="572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70BD43E-76B4-4A17-8237-C0615CE57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846" y="3542638"/>
            <a:ext cx="6385029" cy="26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9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0EA80-1A37-4034-9A98-BD3113D29BB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86033" y="1186930"/>
            <a:ext cx="4891163" cy="221220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55438F-8736-4158-B3EA-82A2CBAC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40" y="0"/>
            <a:ext cx="10515600" cy="700115"/>
          </a:xfrm>
        </p:spPr>
        <p:txBody>
          <a:bodyPr/>
          <a:lstStyle/>
          <a:p>
            <a:r>
              <a:rPr lang="en-US" dirty="0"/>
              <a:t>Start service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7FEA0C-D3B7-491B-A400-175F94A1504E}"/>
                  </a:ext>
                </a:extLst>
              </p14:cNvPr>
              <p14:cNvContentPartPr/>
              <p14:nvPr/>
            </p14:nvContentPartPr>
            <p14:xfrm>
              <a:off x="6724151" y="3436554"/>
              <a:ext cx="37440" cy="39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7FEA0C-D3B7-491B-A400-175F94A150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5511" y="3427554"/>
                <a:ext cx="55080" cy="572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E9A0BA9-492A-4C05-B998-0EE243430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837" y="3885952"/>
            <a:ext cx="5053556" cy="233612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416AF2A-B577-404B-953D-A42DC7E6ACF7}"/>
              </a:ext>
            </a:extLst>
          </p:cNvPr>
          <p:cNvGrpSpPr/>
          <p:nvPr/>
        </p:nvGrpSpPr>
        <p:grpSpPr>
          <a:xfrm>
            <a:off x="1389305" y="561234"/>
            <a:ext cx="1479240" cy="646920"/>
            <a:chOff x="1389305" y="561234"/>
            <a:chExt cx="1479240" cy="64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FF4FBA-33BE-4E9D-BCFD-429D05D6EFF9}"/>
                    </a:ext>
                  </a:extLst>
                </p14:cNvPr>
                <p14:cNvContentPartPr/>
                <p14:nvPr/>
              </p14:nvContentPartPr>
              <p14:xfrm>
                <a:off x="1389305" y="655194"/>
                <a:ext cx="221400" cy="339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FF4FBA-33BE-4E9D-BCFD-429D05D6EF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0665" y="646194"/>
                  <a:ext cx="2390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F3C36C0-D126-4826-ACFE-79E1B80C01CC}"/>
                    </a:ext>
                  </a:extLst>
                </p14:cNvPr>
                <p14:cNvContentPartPr/>
                <p14:nvPr/>
              </p14:nvContentPartPr>
              <p14:xfrm>
                <a:off x="1685945" y="561234"/>
                <a:ext cx="127440" cy="378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F3C36C0-D126-4826-ACFE-79E1B80C01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77305" y="552594"/>
                  <a:ext cx="1450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8789D8-047D-4259-AB43-3A4E86B2DD81}"/>
                    </a:ext>
                  </a:extLst>
                </p14:cNvPr>
                <p14:cNvContentPartPr/>
                <p14:nvPr/>
              </p14:nvContentPartPr>
              <p14:xfrm>
                <a:off x="1706105" y="674994"/>
                <a:ext cx="598680" cy="53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8789D8-047D-4259-AB43-3A4E86B2DD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97105" y="666354"/>
                  <a:ext cx="6163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49C3C3-5B00-4EB4-8C93-FA0B9213FB6F}"/>
                    </a:ext>
                  </a:extLst>
                </p14:cNvPr>
                <p14:cNvContentPartPr/>
                <p14:nvPr/>
              </p14:nvContentPartPr>
              <p14:xfrm>
                <a:off x="2134145" y="708474"/>
                <a:ext cx="135720" cy="171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49C3C3-5B00-4EB4-8C93-FA0B9213FB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5145" y="699474"/>
                  <a:ext cx="153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4BE1F14-DBFA-48FF-9D41-DB1099B8CADD}"/>
                    </a:ext>
                  </a:extLst>
                </p14:cNvPr>
                <p14:cNvContentPartPr/>
                <p14:nvPr/>
              </p14:nvContentPartPr>
              <p14:xfrm>
                <a:off x="2511425" y="584634"/>
                <a:ext cx="98280" cy="224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BE1F14-DBFA-48FF-9D41-DB1099B8CA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2785" y="575634"/>
                  <a:ext cx="115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D7A1BF5-75B2-4DD3-98B4-EDAD9B2D2A68}"/>
                    </a:ext>
                  </a:extLst>
                </p14:cNvPr>
                <p14:cNvContentPartPr/>
                <p14:nvPr/>
              </p14:nvContentPartPr>
              <p14:xfrm>
                <a:off x="2573345" y="785154"/>
                <a:ext cx="295200" cy="176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D7A1BF5-75B2-4DD3-98B4-EDAD9B2D2A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64345" y="776154"/>
                  <a:ext cx="3128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A259BD-85E5-44AB-A002-847994A6C27D}"/>
              </a:ext>
            </a:extLst>
          </p:cNvPr>
          <p:cNvGrpSpPr/>
          <p:nvPr/>
        </p:nvGrpSpPr>
        <p:grpSpPr>
          <a:xfrm>
            <a:off x="1595225" y="3538434"/>
            <a:ext cx="1170000" cy="393480"/>
            <a:chOff x="1595225" y="3538434"/>
            <a:chExt cx="117000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F40086-8D6D-48C8-A305-BA46AA3CA241}"/>
                    </a:ext>
                  </a:extLst>
                </p14:cNvPr>
                <p14:cNvContentPartPr/>
                <p14:nvPr/>
              </p14:nvContentPartPr>
              <p14:xfrm>
                <a:off x="1595225" y="3574434"/>
                <a:ext cx="264240" cy="228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F40086-8D6D-48C8-A305-BA46AA3CA2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6585" y="3565794"/>
                  <a:ext cx="281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5DA1FE-32E1-44F3-821E-2768685DB7BF}"/>
                    </a:ext>
                  </a:extLst>
                </p14:cNvPr>
                <p14:cNvContentPartPr/>
                <p14:nvPr/>
              </p14:nvContentPartPr>
              <p14:xfrm>
                <a:off x="1884305" y="3557514"/>
                <a:ext cx="81360" cy="232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5DA1FE-32E1-44F3-821E-2768685DB7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75305" y="3548514"/>
                  <a:ext cx="99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5E2EAB-BDE1-4378-9767-5ED4FDD734E0}"/>
                    </a:ext>
                  </a:extLst>
                </p14:cNvPr>
                <p14:cNvContentPartPr/>
                <p14:nvPr/>
              </p14:nvContentPartPr>
              <p14:xfrm>
                <a:off x="1872425" y="3538434"/>
                <a:ext cx="476280" cy="393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5E2EAB-BDE1-4378-9767-5ED4FDD734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63785" y="3529794"/>
                  <a:ext cx="4939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A230A0-5FD6-4095-9288-8D2BC1AD8C38}"/>
                    </a:ext>
                  </a:extLst>
                </p14:cNvPr>
                <p14:cNvContentPartPr/>
                <p14:nvPr/>
              </p14:nvContentPartPr>
              <p14:xfrm>
                <a:off x="2292185" y="3562554"/>
                <a:ext cx="135720" cy="173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A230A0-5FD6-4095-9288-8D2BC1AD8C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83185" y="3553554"/>
                  <a:ext cx="153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BC475C6-6594-442B-B86C-F23F3C83C691}"/>
                    </a:ext>
                  </a:extLst>
                </p14:cNvPr>
                <p14:cNvContentPartPr/>
                <p14:nvPr/>
              </p14:nvContentPartPr>
              <p14:xfrm>
                <a:off x="2532305" y="3568314"/>
                <a:ext cx="232920" cy="248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BC475C6-6594-442B-B86C-F23F3C83C6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23305" y="3559314"/>
                  <a:ext cx="250560" cy="26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0014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FAED2B-7B20-41C8-81C9-C839909E63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1BE5C-4602-4F78-81AE-B51EB8AF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062" y="81049"/>
            <a:ext cx="7886075" cy="1410805"/>
          </a:xfrm>
        </p:spPr>
        <p:txBody>
          <a:bodyPr/>
          <a:lstStyle/>
          <a:p>
            <a:r>
              <a:rPr lang="en-US" sz="3200" dirty="0">
                <a:highlight>
                  <a:srgbClr val="FFFF00"/>
                </a:highlight>
              </a:rPr>
              <a:t>Demo </a:t>
            </a:r>
            <a:br>
              <a:rPr lang="en-US" sz="3200" dirty="0">
                <a:highlight>
                  <a:srgbClr val="FFFF00"/>
                </a:highlight>
              </a:rPr>
            </a:br>
            <a:r>
              <a:rPr lang="en-US" sz="3200" dirty="0">
                <a:highlight>
                  <a:srgbClr val="FFFF00"/>
                </a:highlight>
              </a:rPr>
              <a:t>deploy</a:t>
            </a:r>
            <a:br>
              <a:rPr lang="en-US" sz="3200" dirty="0">
                <a:highlight>
                  <a:srgbClr val="FFFF00"/>
                </a:highlight>
              </a:rPr>
            </a:br>
            <a:r>
              <a:rPr lang="en-US" sz="3200" dirty="0">
                <a:highlight>
                  <a:srgbClr val="FFFF00"/>
                </a:highlight>
              </a:rPr>
              <a:t>with deployment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ABD29E8-950C-43D8-A79F-19A19EB7A682}"/>
                  </a:ext>
                </a:extLst>
              </p14:cNvPr>
              <p14:cNvContentPartPr/>
              <p14:nvPr/>
            </p14:nvContentPartPr>
            <p14:xfrm>
              <a:off x="11406748" y="1365970"/>
              <a:ext cx="373320" cy="146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ABD29E8-950C-43D8-A79F-19A19EB7A6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8108" y="1356970"/>
                <a:ext cx="390960" cy="164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7DAF28-6F5F-4BAC-B605-5A6F1FF6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66" y="-8913"/>
            <a:ext cx="2233873" cy="2821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19DDEC-BEE3-48C5-8F5B-10DA96DD3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515" y="597181"/>
            <a:ext cx="1996040" cy="1519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213445-7DCB-475A-A95D-31EE7D027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16" y="2850034"/>
            <a:ext cx="2484170" cy="29483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191A57-D5F9-4B89-BC8E-17F42B2D7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515" y="3398314"/>
            <a:ext cx="2625386" cy="1978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8B2BC6-9E6F-433C-9A64-DBEED0BB7C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765" y="2537943"/>
            <a:ext cx="2444998" cy="31176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246ED2-F3B4-452E-8761-46C9562E9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4461" y="5023620"/>
            <a:ext cx="2096640" cy="29702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A28C7B-CF8F-412E-B86C-6E14D62A10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1734" y="3479800"/>
            <a:ext cx="3305175" cy="27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FE634E-7168-4405-BB8A-B179102204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799" y="-412242"/>
            <a:ext cx="2448260" cy="32622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4F3A7C-22EB-4EC4-B78A-8C52F517DE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582" y="383701"/>
            <a:ext cx="2484170" cy="20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13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DC2CDD-51FC-4FDB-B0F5-7DECCC7E90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https://github.com/kodekloudhub/example-voting-app-kubernetes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E4CE13-1A40-48D4-BAD8-31CFCC92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source code </a:t>
            </a:r>
            <a:r>
              <a:rPr lang="en-US" dirty="0" err="1"/>
              <a:t>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48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1B03C5-F0C7-49CE-BF72-93FCB05275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2D2F31"/>
                </a:solidFill>
                <a:effectLst/>
                <a:latin typeface="Udemy Sans"/>
              </a:rPr>
              <a:t>Minikube</a:t>
            </a:r>
            <a:r>
              <a:rPr lang="en-US" b="0" i="0" dirty="0">
                <a:solidFill>
                  <a:srgbClr val="2D2F31"/>
                </a:solidFill>
                <a:effectLst/>
                <a:latin typeface="Udemy Sans"/>
              </a:rPr>
              <a:t> Tutorial: -</a:t>
            </a:r>
          </a:p>
          <a:p>
            <a:pPr algn="l"/>
            <a:r>
              <a:rPr lang="en-US" b="0" i="0" dirty="0">
                <a:solidFill>
                  <a:srgbClr val="5624D0"/>
                </a:solidFill>
                <a:effectLst/>
                <a:latin typeface="Udemy Sans"/>
                <a:hlinkClick r:id="rId2"/>
              </a:rPr>
              <a:t>https://kubernetes.io/docs/tutorials/hello-minikube/</a:t>
            </a:r>
            <a:br>
              <a:rPr lang="en-US" b="0" i="0" dirty="0">
                <a:solidFill>
                  <a:srgbClr val="2D2F31"/>
                </a:solidFill>
                <a:effectLst/>
                <a:latin typeface="Udemy Sans"/>
              </a:rPr>
            </a:br>
            <a:endParaRPr lang="en-US" b="0" i="0" dirty="0">
              <a:solidFill>
                <a:srgbClr val="2D2F31"/>
              </a:solidFill>
              <a:effectLst/>
              <a:latin typeface="Udemy Sans"/>
            </a:endParaRPr>
          </a:p>
          <a:p>
            <a:pPr algn="l"/>
            <a:r>
              <a:rPr lang="en-US" b="0" i="0" dirty="0">
                <a:solidFill>
                  <a:srgbClr val="2D2F31"/>
                </a:solidFill>
                <a:effectLst/>
                <a:latin typeface="Udemy Sans"/>
              </a:rPr>
              <a:t>If the </a:t>
            </a:r>
            <a:r>
              <a:rPr lang="en-US" b="0" i="0" dirty="0" err="1">
                <a:solidFill>
                  <a:srgbClr val="2D2F31"/>
                </a:solidFill>
                <a:effectLst/>
                <a:latin typeface="Udemy Sans"/>
              </a:rPr>
              <a:t>minikube</a:t>
            </a:r>
            <a:r>
              <a:rPr lang="en-US" b="0" i="0" dirty="0">
                <a:solidFill>
                  <a:srgbClr val="2D2F31"/>
                </a:solidFill>
                <a:effectLst/>
                <a:latin typeface="Udemy Sans"/>
              </a:rPr>
              <a:t> installation has been done on the macOS, then to access the URL on the local browser, we need to do a few steps to get the service URL to work. Those steps are covered on this documentation page: -</a:t>
            </a:r>
          </a:p>
          <a:p>
            <a:pPr algn="l"/>
            <a:r>
              <a:rPr lang="en-US" b="0" i="0" dirty="0">
                <a:solidFill>
                  <a:srgbClr val="5624D0"/>
                </a:solidFill>
                <a:effectLst/>
                <a:latin typeface="Udemy Sans"/>
                <a:hlinkClick r:id="rId3"/>
              </a:rPr>
              <a:t>https://minikube.sigs.k8s.io/docs/handbook/accessing/#using-minikube-service-with-tunnel</a:t>
            </a:r>
            <a:endParaRPr lang="en-US" b="0" i="0" dirty="0">
              <a:solidFill>
                <a:srgbClr val="2D2F31"/>
              </a:solidFill>
              <a:effectLst/>
              <a:latin typeface="Udemy Sans"/>
            </a:endParaRPr>
          </a:p>
          <a:p>
            <a:r>
              <a:rPr lang="en-US" b="0" dirty="0">
                <a:effectLst/>
              </a:rPr>
              <a:t>Install and set up the </a:t>
            </a:r>
            <a:r>
              <a:rPr lang="en-US" b="0" dirty="0" err="1">
                <a:effectLst/>
              </a:rPr>
              <a:t>kubectl</a:t>
            </a:r>
            <a:r>
              <a:rPr lang="en-US" b="0" dirty="0">
                <a:effectLst/>
              </a:rPr>
              <a:t> tool: -</a:t>
            </a:r>
          </a:p>
          <a:p>
            <a:r>
              <a:rPr lang="en-US" b="0" dirty="0">
                <a:solidFill>
                  <a:srgbClr val="5624D0"/>
                </a:solidFill>
                <a:effectLst/>
                <a:hlinkClick r:id="rId4"/>
              </a:rPr>
              <a:t>https://kubernetes.io/docs/tasks/tools/</a:t>
            </a:r>
            <a:endParaRPr lang="en-US" b="0" dirty="0"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AD329A-F3F8-472C-8208-456733D0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resource</a:t>
            </a:r>
          </a:p>
        </p:txBody>
      </p:sp>
    </p:spTree>
    <p:extLst>
      <p:ext uri="{BB962C8B-B14F-4D97-AF65-F5344CB8AC3E}">
        <p14:creationId xmlns:p14="http://schemas.microsoft.com/office/powerpoint/2010/main" val="3019159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7B7EB4-41EA-4AE1-BFEB-05FEE7F163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DB731-F402-4962-AE7B-964D621E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9FA9B-25EE-4EDC-8517-790DE290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26" y="0"/>
            <a:ext cx="9043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84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C73E9-51D3-4A64-8C03-9C6E28B82E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1D532B-3C1F-41FC-9157-38C03366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29114-E218-4E16-9D38-38F5D4541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41" y="0"/>
            <a:ext cx="6544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8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Results from last year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16" name="Content Placeholder 5" descr="chart">
            <a:extLst>
              <a:ext uri="{FF2B5EF4-FFF2-40B4-BE49-F238E27FC236}">
                <a16:creationId xmlns:a16="http://schemas.microsoft.com/office/drawing/2014/main" id="{BBB34574-6177-4514-8D8E-C0DCBFBE0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465937"/>
              </p:ext>
            </p:extLst>
          </p:nvPr>
        </p:nvGraphicFramePr>
        <p:xfrm>
          <a:off x="784225" y="1954646"/>
          <a:ext cx="1062355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50625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8E93E0-98C4-430E-99DA-85ED74D1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08" y="304540"/>
            <a:ext cx="10358812" cy="60783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B8A238-DB12-4337-8FD6-2C7D50A1B145}"/>
                  </a:ext>
                </a:extLst>
              </p14:cNvPr>
              <p14:cNvContentPartPr/>
              <p14:nvPr/>
            </p14:nvContentPartPr>
            <p14:xfrm>
              <a:off x="8723258" y="4542185"/>
              <a:ext cx="5400" cy="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B8A238-DB12-4337-8FD6-2C7D50A1B1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4618" y="4533545"/>
                <a:ext cx="2304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F59F5-5DCC-4272-B375-43054D505C72}"/>
              </a:ext>
            </a:extLst>
          </p:cNvPr>
          <p:cNvGrpSpPr/>
          <p:nvPr/>
        </p:nvGrpSpPr>
        <p:grpSpPr>
          <a:xfrm>
            <a:off x="6392618" y="4853585"/>
            <a:ext cx="2428560" cy="575640"/>
            <a:chOff x="6392618" y="4853585"/>
            <a:chExt cx="242856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17D13E-5825-45E7-B918-A0BDC16C5C31}"/>
                    </a:ext>
                  </a:extLst>
                </p14:cNvPr>
                <p14:cNvContentPartPr/>
                <p14:nvPr/>
              </p14:nvContentPartPr>
              <p14:xfrm>
                <a:off x="6392618" y="4946465"/>
                <a:ext cx="203040" cy="48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17D13E-5825-45E7-B918-A0BDC16C5C3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83978" y="4937465"/>
                  <a:ext cx="2206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9A6E1F-59F9-4ED3-BDE8-31535F94C8E0}"/>
                    </a:ext>
                  </a:extLst>
                </p14:cNvPr>
                <p14:cNvContentPartPr/>
                <p14:nvPr/>
              </p14:nvContentPartPr>
              <p14:xfrm>
                <a:off x="6796178" y="4990025"/>
                <a:ext cx="210240" cy="32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9A6E1F-59F9-4ED3-BDE8-31535F94C8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87178" y="4981385"/>
                  <a:ext cx="2278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F8CFCD-AD02-4AB6-BC46-FA4E9AE96D55}"/>
                    </a:ext>
                  </a:extLst>
                </p14:cNvPr>
                <p14:cNvContentPartPr/>
                <p14:nvPr/>
              </p14:nvContentPartPr>
              <p14:xfrm>
                <a:off x="7071578" y="4956185"/>
                <a:ext cx="217440" cy="361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F8CFCD-AD02-4AB6-BC46-FA4E9AE96D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62578" y="4947185"/>
                  <a:ext cx="2350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920B05-C505-4CAA-BC69-722A96FCE442}"/>
                    </a:ext>
                  </a:extLst>
                </p14:cNvPr>
                <p14:cNvContentPartPr/>
                <p14:nvPr/>
              </p14:nvContentPartPr>
              <p14:xfrm>
                <a:off x="7506818" y="4948625"/>
                <a:ext cx="33120" cy="326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920B05-C505-4CAA-BC69-722A96FCE4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97818" y="4939625"/>
                  <a:ext cx="507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B1B707-C38A-451B-A552-8BC6C9FF527C}"/>
                    </a:ext>
                  </a:extLst>
                </p14:cNvPr>
                <p14:cNvContentPartPr/>
                <p14:nvPr/>
              </p14:nvContentPartPr>
              <p14:xfrm>
                <a:off x="7552538" y="5059865"/>
                <a:ext cx="452520" cy="23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B1B707-C38A-451B-A552-8BC6C9FF52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43898" y="5051225"/>
                  <a:ext cx="470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88902D-1193-4E8E-9BBF-A04F94C60C70}"/>
                    </a:ext>
                  </a:extLst>
                </p14:cNvPr>
                <p14:cNvContentPartPr/>
                <p14:nvPr/>
              </p14:nvContentPartPr>
              <p14:xfrm>
                <a:off x="8084618" y="4860785"/>
                <a:ext cx="466200" cy="40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88902D-1193-4E8E-9BBF-A04F94C60C7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75618" y="4851785"/>
                  <a:ext cx="4838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B2E28F1-40E3-4DE1-B732-A759E9772EDB}"/>
                    </a:ext>
                  </a:extLst>
                </p14:cNvPr>
                <p14:cNvContentPartPr/>
                <p14:nvPr/>
              </p14:nvContentPartPr>
              <p14:xfrm>
                <a:off x="8711738" y="4853585"/>
                <a:ext cx="109440" cy="49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B2E28F1-40E3-4DE1-B732-A759E9772E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02738" y="4844945"/>
                  <a:ext cx="127080" cy="50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0583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Contoso was great to work with. Patrice was my representative and she anticipated my needs and worked diligently to fix my issue.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satisfied customer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Sales Manager</a:t>
            </a:r>
          </a:p>
        </p:txBody>
      </p:sp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Jim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184F3FD5-57F6-429C-8A79-BC3E161F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362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4548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960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0414E17-AF31-4773-9D9B-6F287966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1558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A460E96-6DE9-4695-B9AA-33D872B9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156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8754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7352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5950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146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4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C9ADA53C-9ACF-479A-B6E8-7BB006F0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03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A4865DF-B1A5-4498-AB0B-F562ECEB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989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2D8CCC-2870-4227-ABD9-02D24FF59C9D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910E1-1CD0-4263-8B65-DF80AB091A84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F85F2D-21EB-430E-87FA-3C2988015BD5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ECB44-1C03-468E-9519-E27DEFF7D5F1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474A0-3948-4481-B3F1-1BD1F9FD5596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985E6F-8992-46C8-A3A9-0252AC0BD256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B6B85C-AD04-4022-B4E1-7CDFE4556405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D836B-A190-4A59-9ACF-3B40EAEA9BCB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9F82E-F0CC-4890-8686-8F661F8C7332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2DCAA-7A96-4807-96C2-97D8D1B18BDD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989441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of fiscal celebration on July 15th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Employee day of learning on August 14th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Yoga on September 3rd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Seminar series begins September 10th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Diversify investment in sector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Initiative partnership with 3rd party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Added 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Decrease the number of rotations by at least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Employee priorities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Interns begin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Indoor rec leagues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Chess tournaments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Big Game watching party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year we supported thousands of customers and sold 60,000 units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Shopping ba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ipboard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User network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team is growing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welcomed 3 new team members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quarter</a:t>
            </a:r>
            <a:endParaRPr lang="en-US" sz="16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leaders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are top leaders in the industry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/>
              <a:t>Sales@contoso.com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10134-C44C-4ED4-9726-429247BBF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FCFD73-9227-4120-AED6-1D009BAFB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8429171" cy="830997"/>
          </a:xfrm>
        </p:spPr>
        <p:txBody>
          <a:bodyPr/>
          <a:lstStyle/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container vs 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73D35-3F8A-4C12-96D3-CCB559C6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613" y="2167831"/>
            <a:ext cx="91249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white board with red and black text&#10;&#10;Description automatically generated">
            <a:extLst>
              <a:ext uri="{FF2B5EF4-FFF2-40B4-BE49-F238E27FC236}">
                <a16:creationId xmlns:a16="http://schemas.microsoft.com/office/drawing/2014/main" id="{1C02782B-526E-4FB8-8F39-5BF4A218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7" y="68263"/>
            <a:ext cx="10903146" cy="6242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358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01D210-31D9-4085-9DC3-C52B6E3F0B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EEB482-1A85-4935-A5A5-FE9662AB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advantage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D7EEC-7E67-459F-B0AD-636432D3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183707"/>
            <a:ext cx="6531429" cy="3135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97101-541D-481B-AC7A-E6F97CE84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4" y="1258082"/>
            <a:ext cx="5650366" cy="26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19245</TotalTime>
  <Words>1565</Words>
  <Application>Microsoft Office PowerPoint</Application>
  <PresentationFormat>Widescreen</PresentationFormat>
  <Paragraphs>293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-apple-system</vt:lpstr>
      <vt:lpstr>Arial</vt:lpstr>
      <vt:lpstr>Calibri</vt:lpstr>
      <vt:lpstr>Calibri Light</vt:lpstr>
      <vt:lpstr>Corbel</vt:lpstr>
      <vt:lpstr>Inter</vt:lpstr>
      <vt:lpstr>Udemy Sans</vt:lpstr>
      <vt:lpstr>ui-monospace</vt:lpstr>
      <vt:lpstr>Wingdings</vt:lpstr>
      <vt:lpstr>Office Theme</vt:lpstr>
      <vt:lpstr>Kubernetes</vt:lpstr>
      <vt:lpstr>Terminology</vt:lpstr>
      <vt:lpstr>PowerPoint Presentation</vt:lpstr>
      <vt:lpstr>PowerPoint Presentation</vt:lpstr>
      <vt:lpstr>OS</vt:lpstr>
      <vt:lpstr>PowerPoint Presentation</vt:lpstr>
      <vt:lpstr>Sự khác biệt container vs VM</vt:lpstr>
      <vt:lpstr>PowerPoint Presentation</vt:lpstr>
      <vt:lpstr>Container advantage</vt:lpstr>
      <vt:lpstr>PowerPoint Presentation</vt:lpstr>
      <vt:lpstr>PowerPoint Presentation</vt:lpstr>
      <vt:lpstr>Lab</vt:lpstr>
      <vt:lpstr>PowerPoint Presentation</vt:lpstr>
      <vt:lpstr>PowerPoint Presentation</vt:lpstr>
      <vt:lpstr>PowerPoint Presentation</vt:lpstr>
      <vt:lpstr>PowerPoint Presentation</vt:lpstr>
      <vt:lpstr>Install MiniKube</vt:lpstr>
      <vt:lpstr>Install MiniKube</vt:lpstr>
      <vt:lpstr>INSTALL MiniKube</vt:lpstr>
      <vt:lpstr>YAML</vt:lpstr>
      <vt:lpstr>LAB</vt:lpstr>
      <vt:lpstr>Kubectl describe pod pod_id</vt:lpstr>
      <vt:lpstr>Header of output “kubectl describe”</vt:lpstr>
      <vt:lpstr>Option in K8s</vt:lpstr>
      <vt:lpstr>REPLICATION CONTROLLER REPLICASETS</vt:lpstr>
      <vt:lpstr>REPLICATION CONTROLLER REPLICASETS</vt:lpstr>
      <vt:lpstr>Define label in manifest file</vt:lpstr>
      <vt:lpstr>SCALE</vt:lpstr>
      <vt:lpstr>Command</vt:lpstr>
      <vt:lpstr>DEMO REPLICASET</vt:lpstr>
      <vt:lpstr>Kubernetes Deployments</vt:lpstr>
      <vt:lpstr>Deployment command</vt:lpstr>
      <vt:lpstr>Rollout and versioning</vt:lpstr>
      <vt:lpstr>Kubectl apply</vt:lpstr>
      <vt:lpstr>Upgrade when rollout</vt:lpstr>
      <vt:lpstr>rollback</vt:lpstr>
      <vt:lpstr>Command rollout</vt:lpstr>
      <vt:lpstr>Lab kubectl rollout/undo/history</vt:lpstr>
      <vt:lpstr>Service in K8S</vt:lpstr>
      <vt:lpstr>Service types</vt:lpstr>
      <vt:lpstr>Nodeport</vt:lpstr>
      <vt:lpstr>Selector in Nodeports</vt:lpstr>
      <vt:lpstr>ClusterIP(mode default)</vt:lpstr>
      <vt:lpstr>ClusterIP(mode default)</vt:lpstr>
      <vt:lpstr>Load Balancer</vt:lpstr>
      <vt:lpstr>Service LoadBalancer</vt:lpstr>
      <vt:lpstr>MICROSERVICE Architecture</vt:lpstr>
      <vt:lpstr>MICROSERVICE Architecture</vt:lpstr>
      <vt:lpstr>Demo deploy</vt:lpstr>
      <vt:lpstr>Start service</vt:lpstr>
      <vt:lpstr>Start service</vt:lpstr>
      <vt:lpstr>Demo  deploy with deployment</vt:lpstr>
      <vt:lpstr>Link source code yaml</vt:lpstr>
      <vt:lpstr>Link resource</vt:lpstr>
      <vt:lpstr>PowerPoint Presentation</vt:lpstr>
      <vt:lpstr>PowerPoint Presentation</vt:lpstr>
      <vt:lpstr>Results from last year</vt:lpstr>
      <vt:lpstr>Growth by sector</vt:lpstr>
      <vt:lpstr>Growth by sector </vt:lpstr>
      <vt:lpstr>Contoso was great to work with. Patrice was my representative and she anticipated my needs and worked diligently to fix my issue.</vt:lpstr>
      <vt:lpstr>Team</vt:lpstr>
      <vt:lpstr>Timeline</vt:lpstr>
      <vt:lpstr>Goals for Q1 </vt:lpstr>
      <vt:lpstr>Goals for Q2 </vt:lpstr>
      <vt:lpstr>Summary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Tien Nguyen Viet</dc:creator>
  <cp:lastModifiedBy>Tien Nguyen Viet</cp:lastModifiedBy>
  <cp:revision>66</cp:revision>
  <dcterms:created xsi:type="dcterms:W3CDTF">2024-02-28T01:29:29Z</dcterms:created>
  <dcterms:modified xsi:type="dcterms:W3CDTF">2024-03-12T15:02:05Z</dcterms:modified>
</cp:coreProperties>
</file>